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55" r:id="rId5"/>
    <p:sldId id="354" r:id="rId6"/>
    <p:sldId id="352" r:id="rId7"/>
    <p:sldId id="351" r:id="rId8"/>
    <p:sldId id="349" r:id="rId9"/>
    <p:sldId id="348" r:id="rId10"/>
    <p:sldId id="346" r:id="rId11"/>
    <p:sldId id="345" r:id="rId12"/>
    <p:sldId id="343" r:id="rId13"/>
    <p:sldId id="342" r:id="rId14"/>
    <p:sldId id="340" r:id="rId15"/>
    <p:sldId id="339" r:id="rId16"/>
    <p:sldId id="338" r:id="rId17"/>
    <p:sldId id="337" r:id="rId18"/>
    <p:sldId id="336" r:id="rId19"/>
    <p:sldId id="335" r:id="rId20"/>
    <p:sldId id="333" r:id="rId21"/>
    <p:sldId id="331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6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image" Target="../media/image36.png"/><Relationship Id="rId1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58640" y="2637155"/>
            <a:ext cx="3474720" cy="8153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7485" y="3789045"/>
            <a:ext cx="3916680" cy="6019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7549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00352" y="4251969"/>
            <a:ext cx="428463" cy="390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383"/>
          <a:stretch>
            <a:fillRect/>
          </a:stretch>
        </p:blipFill>
        <p:spPr>
          <a:xfrm>
            <a:off x="9696450" y="4251960"/>
            <a:ext cx="2515235" cy="2625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107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90831" y="2960678"/>
            <a:ext cx="371334" cy="400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29"/>
          <a:stretch>
            <a:fillRect/>
          </a:stretch>
        </p:blipFill>
        <p:spPr>
          <a:xfrm>
            <a:off x="4008120" y="4179570"/>
            <a:ext cx="4040505" cy="2678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7345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4400" y="3500960"/>
            <a:ext cx="11340000" cy="187460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787044" y="4773013"/>
            <a:ext cx="580806" cy="382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3604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8300" y="4364990"/>
            <a:ext cx="2819400" cy="21717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66450" cy="5868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4485" y="2621915"/>
            <a:ext cx="5057775" cy="1134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4512" y="4042620"/>
            <a:ext cx="4391597" cy="390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4485" y="4797425"/>
            <a:ext cx="3664585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4512" y="5542910"/>
            <a:ext cx="8144417" cy="417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animBg="1"/>
      <p:bldP spid="15" grpId="0" bldLvl="0" animBg="1"/>
      <p:bldP spid="1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242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8165" y="4797425"/>
            <a:ext cx="2552700" cy="163068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69793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445770" y="1910080"/>
            <a:ext cx="4833620" cy="443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45770" y="2591435"/>
            <a:ext cx="6197600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3540123"/>
            <a:ext cx="571284" cy="352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45770" y="4340860"/>
            <a:ext cx="8529955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  <p:bldP spid="14" grpId="0" animBg="1"/>
      <p:bldP spid="1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91528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1782445"/>
            <a:ext cx="7425055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2566670"/>
            <a:ext cx="8003540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14" y="3570461"/>
            <a:ext cx="3979949" cy="419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19380" y="4258310"/>
            <a:ext cx="7724775" cy="73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2" grpId="0" bldLvl="0" animBg="1"/>
      <p:bldP spid="16" grpId="0" animBg="1"/>
      <p:bldP spid="1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13368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445692" y="2005938"/>
            <a:ext cx="5522418" cy="36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45692" y="2806790"/>
            <a:ext cx="6084181" cy="381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3702982"/>
            <a:ext cx="6265088" cy="457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480" y="4400755"/>
            <a:ext cx="11340000" cy="3015668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479394" y="4534360"/>
            <a:ext cx="4694055" cy="458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79425" y="5373370"/>
            <a:ext cx="9378315" cy="1286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4" grpId="0" animBg="1"/>
      <p:bldP spid="15" grpId="0" bldLvl="0" animBg="1"/>
      <p:bldP spid="1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23322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3069160"/>
            <a:ext cx="11340000" cy="255479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6270" y="836930"/>
            <a:ext cx="1749425" cy="1601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92858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037145" y="5249771"/>
            <a:ext cx="325986" cy="372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117"/>
          <a:stretch>
            <a:fillRect/>
          </a:stretch>
        </p:blipFill>
        <p:spPr>
          <a:xfrm>
            <a:off x="7644765" y="764540"/>
            <a:ext cx="2867025" cy="25711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5799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4245" y="4799330"/>
            <a:ext cx="1749425" cy="160147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5363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0010" y="4653280"/>
            <a:ext cx="2105660" cy="192786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75494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2583180"/>
            <a:ext cx="4055110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3537585"/>
            <a:ext cx="5273675" cy="1340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45" y="5021580"/>
            <a:ext cx="3756660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1945" y="5956300"/>
            <a:ext cx="7038340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55" y="946150"/>
            <a:ext cx="4843145" cy="4434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5" grpId="0" bldLvl="0" animBg="1"/>
      <p:bldP spid="21" grpId="0" bldLvl="0" animBg="1"/>
      <p:bldP spid="2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59156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483870" y="2649855"/>
            <a:ext cx="7113905" cy="461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83870" y="3477260"/>
            <a:ext cx="6952615" cy="1499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75" b="24334"/>
          <a:stretch>
            <a:fillRect/>
          </a:stretch>
        </p:blipFill>
        <p:spPr>
          <a:xfrm>
            <a:off x="7104380" y="1870710"/>
            <a:ext cx="6035675" cy="429450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35" y="1917065"/>
            <a:ext cx="4843145" cy="4434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9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52558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14" y="1977827"/>
            <a:ext cx="8931082" cy="36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380" y="2637155"/>
            <a:ext cx="8931275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91770" y="3500755"/>
            <a:ext cx="8931275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" grpId="0" bldLvl="0" animBg="1"/>
      <p:bldP spid="20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00784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321945" y="2630170"/>
            <a:ext cx="5002530" cy="1077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14" y="4081414"/>
            <a:ext cx="7702821" cy="371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4765675"/>
            <a:ext cx="4974590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45" y="5589270"/>
            <a:ext cx="7560945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8" grpId="0" animBg="1"/>
      <p:bldP spid="20" grpId="0" bldLvl="0" animBg="1"/>
      <p:bldP spid="2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09593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310" y="2162810"/>
            <a:ext cx="9495790" cy="71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3124200"/>
            <a:ext cx="8731885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45" y="3929380"/>
            <a:ext cx="8419465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21945" y="4718685"/>
            <a:ext cx="4227830" cy="1271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6" grpId="0" bldLvl="0" animBg="1"/>
      <p:bldP spid="22" grpId="0" bldLvl="0" animBg="1"/>
      <p:bldP spid="2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135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57531" y="2063710"/>
            <a:ext cx="428463" cy="381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29"/>
          <a:stretch>
            <a:fillRect/>
          </a:stretch>
        </p:blipFill>
        <p:spPr>
          <a:xfrm>
            <a:off x="3792220" y="3573145"/>
            <a:ext cx="5446395" cy="3208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402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95617" y="3780049"/>
            <a:ext cx="371335" cy="381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575"/>
          <a:stretch>
            <a:fillRect/>
          </a:stretch>
        </p:blipFill>
        <p:spPr>
          <a:xfrm>
            <a:off x="3935730" y="4725035"/>
            <a:ext cx="2376170" cy="20021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101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24181" y="2969831"/>
            <a:ext cx="333249" cy="381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04"/>
          <a:stretch>
            <a:fillRect/>
          </a:stretch>
        </p:blipFill>
        <p:spPr>
          <a:xfrm>
            <a:off x="4079875" y="4220845"/>
            <a:ext cx="4112895" cy="25711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244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29118" y="2932753"/>
            <a:ext cx="304686" cy="372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383"/>
          <a:stretch>
            <a:fillRect/>
          </a:stretch>
        </p:blipFill>
        <p:spPr>
          <a:xfrm>
            <a:off x="4079875" y="3364865"/>
            <a:ext cx="4026535" cy="34931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251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35919" y="3005771"/>
            <a:ext cx="304685" cy="381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33"/>
          <a:stretch>
            <a:fillRect/>
          </a:stretch>
        </p:blipFill>
        <p:spPr>
          <a:xfrm>
            <a:off x="3864020" y="2997200"/>
            <a:ext cx="6323920" cy="36023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425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8438" y="3950570"/>
            <a:ext cx="371335" cy="390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033"/>
          <a:stretch>
            <a:fillRect/>
          </a:stretch>
        </p:blipFill>
        <p:spPr>
          <a:xfrm>
            <a:off x="7248525" y="4293235"/>
            <a:ext cx="2518410" cy="2638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470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24634" y="2979396"/>
            <a:ext cx="580805" cy="391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04"/>
          <a:stretch>
            <a:fillRect/>
          </a:stretch>
        </p:blipFill>
        <p:spPr>
          <a:xfrm>
            <a:off x="4872355" y="3860800"/>
            <a:ext cx="3303270" cy="2728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64</cp:revision>
  <dcterms:created xsi:type="dcterms:W3CDTF">2015-09-16T06:44:00Z</dcterms:created>
  <dcterms:modified xsi:type="dcterms:W3CDTF">2024-09-28T09:13:47Z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