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3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2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703320"/>
            <a:ext cx="359664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244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5030" y="1889125"/>
            <a:ext cx="432879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5030" y="2564765"/>
            <a:ext cx="432879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5030" y="3429000"/>
            <a:ext cx="505142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325" y="4293235"/>
            <a:ext cx="505142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13715" y="5229225"/>
            <a:ext cx="505142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2988334"/>
            <a:ext cx="3075415" cy="42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3808410"/>
            <a:ext cx="2342267" cy="4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515" y="4552315"/>
            <a:ext cx="547052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6730" y="5358765"/>
            <a:ext cx="4420870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455" y="2564765"/>
            <a:ext cx="4376420" cy="390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767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852930"/>
            <a:ext cx="453834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570480"/>
            <a:ext cx="526034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343910"/>
            <a:ext cx="3227705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5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149090"/>
            <a:ext cx="361813" cy="4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1235"/>
            <a:ext cx="11340000" cy="3137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40" y="3758770"/>
            <a:ext cx="11340000" cy="17441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2115" y="4111421"/>
            <a:ext cx="361813" cy="39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 b="21589"/>
          <a:stretch>
            <a:fillRect/>
          </a:stretch>
        </p:blipFill>
        <p:spPr>
          <a:xfrm>
            <a:off x="7248525" y="5373370"/>
            <a:ext cx="1908810" cy="1485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9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55" y="5033837"/>
            <a:ext cx="1666246" cy="5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/>
          <a:stretch>
            <a:fillRect/>
          </a:stretch>
        </p:blipFill>
        <p:spPr>
          <a:xfrm>
            <a:off x="9552305" y="4581525"/>
            <a:ext cx="3001645" cy="218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3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574" y="2179041"/>
            <a:ext cx="999748" cy="42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3095370"/>
            <a:ext cx="542720" cy="45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4861" y="3085825"/>
            <a:ext cx="723627" cy="42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8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3823611"/>
            <a:ext cx="1009269" cy="43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73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213100"/>
            <a:ext cx="3002915" cy="30276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8131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263525" y="1772920"/>
            <a:ext cx="548195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4100" y="899795"/>
            <a:ext cx="3469005" cy="349821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446405" y="2708910"/>
            <a:ext cx="548195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46405" y="3573145"/>
            <a:ext cx="5481955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79425" y="4869180"/>
            <a:ext cx="759968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291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17951" y="3577449"/>
            <a:ext cx="363571" cy="37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08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528271"/>
            <a:ext cx="5408161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47085"/>
            <a:ext cx="98024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223385"/>
            <a:ext cx="6243320" cy="120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184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34515"/>
            <a:ext cx="664146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5105" y="2564765"/>
            <a:ext cx="3721100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08890"/>
            <a:ext cx="11131941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836930"/>
            <a:ext cx="2064385" cy="1650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96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140710"/>
            <a:ext cx="4140835" cy="331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1627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335915" y="3573145"/>
            <a:ext cx="6402705" cy="220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1124585"/>
            <a:ext cx="4140835" cy="331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726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9875" y="2129790"/>
            <a:ext cx="6619240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4940" y="3371215"/>
            <a:ext cx="616394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280535"/>
            <a:ext cx="9793605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9875" y="5661025"/>
            <a:ext cx="377634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5" grpId="0" bldLvl="0" animBg="1"/>
      <p:bldP spid="3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26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95170"/>
            <a:ext cx="425005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18796"/>
            <a:ext cx="4084685" cy="46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440" y="3782060"/>
            <a:ext cx="794385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832844"/>
            <a:ext cx="6227002" cy="46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731510"/>
            <a:ext cx="928243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1" grpId="0" bldLvl="0" animBg="1"/>
      <p:bldP spid="13" grpId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5626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373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2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2141" y="2995346"/>
            <a:ext cx="314205" cy="38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448" y="3404891"/>
            <a:ext cx="809319" cy="5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4728210" y="3976370"/>
            <a:ext cx="222504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5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291678"/>
            <a:ext cx="418942" cy="38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8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01162"/>
            <a:ext cx="371335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/>
          <a:stretch>
            <a:fillRect/>
          </a:stretch>
        </p:blipFill>
        <p:spPr>
          <a:xfrm>
            <a:off x="4481195" y="3429000"/>
            <a:ext cx="4497070" cy="315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67"/>
          <a:stretch>
            <a:fillRect/>
          </a:stretch>
        </p:blipFill>
        <p:spPr>
          <a:xfrm>
            <a:off x="360045" y="899795"/>
            <a:ext cx="11339830" cy="2817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130349"/>
            <a:ext cx="333248" cy="38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/>
          <a:stretch>
            <a:fillRect/>
          </a:stretch>
        </p:blipFill>
        <p:spPr>
          <a:xfrm>
            <a:off x="4799965" y="3789045"/>
            <a:ext cx="2417445" cy="294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1964" y="2998864"/>
            <a:ext cx="2218488" cy="51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644900"/>
            <a:ext cx="2900045" cy="303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0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3602" y="3883756"/>
            <a:ext cx="780755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2024-09-28T07:56:06Z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