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1" r:id="rId27"/>
    <p:sldId id="330" r:id="rId28"/>
    <p:sldId id="329" r:id="rId29"/>
    <p:sldId id="328" r:id="rId30"/>
    <p:sldId id="327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58370"/>
          <a:stretch>
            <a:fillRect/>
          </a:stretch>
        </p:blipFill>
        <p:spPr>
          <a:xfrm>
            <a:off x="3657600" y="3501390"/>
            <a:ext cx="4960620" cy="7200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7620" y="4293235"/>
            <a:ext cx="455676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063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663825"/>
            <a:ext cx="642175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73145"/>
            <a:ext cx="642175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509135"/>
            <a:ext cx="642175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168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07670" y="1917065"/>
            <a:ext cx="11029315" cy="140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 flipV="1">
            <a:off x="263525" y="3573145"/>
            <a:ext cx="10680700" cy="184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883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6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090" y="2095625"/>
            <a:ext cx="590327" cy="39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1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3100449"/>
            <a:ext cx="314206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06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5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1234" y="2090999"/>
            <a:ext cx="752191" cy="38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 b="20131"/>
          <a:stretch>
            <a:fillRect/>
          </a:stretch>
        </p:blipFill>
        <p:spPr>
          <a:xfrm>
            <a:off x="4224020" y="3573145"/>
            <a:ext cx="3970655" cy="315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34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87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281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517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333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4" y="3416032"/>
            <a:ext cx="5208211" cy="40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4077335"/>
            <a:ext cx="10836275" cy="169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9563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1945" y="3431540"/>
            <a:ext cx="831913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4390578"/>
            <a:ext cx="7826599" cy="43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614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436495"/>
            <a:ext cx="81311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8845"/>
            <a:ext cx="11340000" cy="50695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589475"/>
            <a:ext cx="11340000" cy="862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116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988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142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1844675"/>
            <a:ext cx="7928610" cy="143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429635"/>
            <a:ext cx="449897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206240"/>
            <a:ext cx="595884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299075"/>
            <a:ext cx="11056620" cy="12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6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264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909570"/>
            <a:ext cx="10812780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4364990"/>
            <a:ext cx="802640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229225"/>
            <a:ext cx="10791190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5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636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82153"/>
            <a:ext cx="4284634" cy="4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135" y="2888615"/>
            <a:ext cx="633730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284345"/>
            <a:ext cx="11036300" cy="144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971820"/>
            <a:ext cx="1980453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bldLvl="0" animBg="1"/>
      <p:bldP spid="18" grpId="0" bldLvl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0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2160754"/>
            <a:ext cx="371335" cy="38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1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3914941"/>
            <a:ext cx="580806" cy="38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38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159483"/>
            <a:ext cx="580806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5037" y="3046846"/>
            <a:ext cx="866448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8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1" y="4778324"/>
            <a:ext cx="1123526" cy="4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188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67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09115"/>
            <a:ext cx="11340000" cy="277456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2024-09-27T19:57:26Z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