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3573145"/>
            <a:ext cx="9159240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420620"/>
            <a:ext cx="615505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284855"/>
            <a:ext cx="615505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797425"/>
            <a:ext cx="6155055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90" y="3065145"/>
            <a:ext cx="1034986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653280"/>
            <a:ext cx="10349865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413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1210" y="2590165"/>
            <a:ext cx="445198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933190"/>
            <a:ext cx="445198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5085715"/>
            <a:ext cx="445198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06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24075"/>
            <a:ext cx="714756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4345" y="3725545"/>
            <a:ext cx="714756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4509135"/>
            <a:ext cx="714756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503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7730" y="2044065"/>
            <a:ext cx="744728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573145"/>
            <a:ext cx="744728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4869180"/>
            <a:ext cx="744728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3237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4545" y="2674620"/>
            <a:ext cx="804100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717290"/>
            <a:ext cx="804100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4725035"/>
            <a:ext cx="804100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2110105"/>
            <a:ext cx="762317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573145"/>
            <a:ext cx="7623175" cy="182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660" y="4500450"/>
            <a:ext cx="11340000" cy="3247063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496185" y="4869180"/>
            <a:ext cx="4212590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24430" y="6309360"/>
            <a:ext cx="20624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72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145" y="2781300"/>
            <a:ext cx="9700895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84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414905"/>
            <a:ext cx="4075430" cy="22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926965"/>
            <a:ext cx="4075430" cy="157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2024-09-27T17:45:49Z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