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1"/>
  </p:handoutMasterIdLst>
  <p:sldIdLst>
    <p:sldId id="302" r:id="rId3"/>
    <p:sldId id="324" r:id="rId5"/>
    <p:sldId id="363" r:id="rId6"/>
    <p:sldId id="362" r:id="rId7"/>
    <p:sldId id="361" r:id="rId8"/>
    <p:sldId id="360" r:id="rId9"/>
    <p:sldId id="359" r:id="rId10"/>
    <p:sldId id="357" r:id="rId11"/>
    <p:sldId id="355" r:id="rId12"/>
    <p:sldId id="354" r:id="rId13"/>
    <p:sldId id="353" r:id="rId14"/>
    <p:sldId id="352" r:id="rId15"/>
    <p:sldId id="351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5680" y="2421255"/>
            <a:ext cx="512064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3644900"/>
            <a:ext cx="38481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5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5862276"/>
            <a:ext cx="361813" cy="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2670" y="5719408"/>
            <a:ext cx="314206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4295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1582" y="6233071"/>
            <a:ext cx="469598" cy="32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48845"/>
            <a:ext cx="11340000" cy="47689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5157470"/>
            <a:ext cx="4371975" cy="16529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4013940"/>
            <a:ext cx="533198" cy="42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400" y="4581525"/>
            <a:ext cx="6245225" cy="236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9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2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05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6840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3850" y="1915795"/>
            <a:ext cx="6443345" cy="147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537" y="3765555"/>
            <a:ext cx="2771183" cy="11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850" y="5417185"/>
            <a:ext cx="10459085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1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35810"/>
            <a:ext cx="98945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27680"/>
            <a:ext cx="10843260" cy="16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569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4443730"/>
            <a:ext cx="10658475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429000"/>
            <a:ext cx="624078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3229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4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700" y="5082540"/>
            <a:ext cx="316103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2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106508"/>
            <a:ext cx="1209219" cy="40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0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10" y="5726430"/>
            <a:ext cx="274574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9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434965" y="4671695"/>
            <a:ext cx="3289300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11475" y="4060190"/>
            <a:ext cx="558736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3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5229225"/>
            <a:ext cx="1941195" cy="117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48845"/>
            <a:ext cx="11340000" cy="4819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5373370"/>
            <a:ext cx="1941195" cy="11747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41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560" y="4004945"/>
            <a:ext cx="3627120" cy="21945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4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440" y="4077335"/>
            <a:ext cx="3627120" cy="2194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68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03901" y="3610413"/>
            <a:ext cx="346396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667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4677410"/>
            <a:ext cx="4004945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2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12620"/>
            <a:ext cx="10885805" cy="15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17290"/>
            <a:ext cx="438086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77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44065"/>
            <a:ext cx="88633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930525"/>
            <a:ext cx="10647680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14" y="4903459"/>
            <a:ext cx="5360554" cy="46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5818505"/>
            <a:ext cx="100526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34" grpId="0" animBg="1"/>
      <p:bldP spid="3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764745"/>
            <a:ext cx="11287560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485" y="5445125"/>
            <a:ext cx="3231515" cy="128206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477090"/>
            <a:ext cx="110607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2590" y="3568065"/>
            <a:ext cx="28721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5600" y="5594350"/>
            <a:ext cx="12839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7"/>
          <a:stretch>
            <a:fillRect/>
          </a:stretch>
        </p:blipFill>
        <p:spPr>
          <a:xfrm>
            <a:off x="9696450" y="2997200"/>
            <a:ext cx="2525395" cy="15728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3030" y="5085080"/>
            <a:ext cx="1198880" cy="152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84"/>
          <a:stretch>
            <a:fillRect/>
          </a:stretch>
        </p:blipFill>
        <p:spPr>
          <a:xfrm>
            <a:off x="360045" y="899795"/>
            <a:ext cx="6240190" cy="5868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2580" y="3247390"/>
            <a:ext cx="6384290" cy="145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580" y="5117465"/>
            <a:ext cx="460057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1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078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558415"/>
            <a:ext cx="747204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39820"/>
            <a:ext cx="9655810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133975"/>
            <a:ext cx="5670550" cy="131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4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2188083"/>
            <a:ext cx="304685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523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0169" y="2911176"/>
            <a:ext cx="322622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44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9867" y="3113451"/>
            <a:ext cx="423343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124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2825422"/>
            <a:ext cx="333248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068955"/>
            <a:ext cx="9983470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19125"/>
            <a:ext cx="11051540" cy="3790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077335"/>
            <a:ext cx="11051540" cy="2859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5380" y="4370705"/>
            <a:ext cx="7092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5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255162"/>
            <a:ext cx="752191" cy="38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8539" y="3121671"/>
            <a:ext cx="1418690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3400" y="3159811"/>
            <a:ext cx="1437732" cy="3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zZmZGViMDMzYmExZWUzNmIzNjY0NjhmNDM4NThiNj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张爱曦</cp:lastModifiedBy>
  <cp:revision>64</cp:revision>
  <dcterms:created xsi:type="dcterms:W3CDTF">2015-09-16T06:44:00Z</dcterms:created>
  <dcterms:modified xsi:type="dcterms:W3CDTF">2024-09-28T07:45:30Z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