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80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9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9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60902"/>
          <a:stretch>
            <a:fillRect/>
          </a:stretch>
        </p:blipFill>
        <p:spPr>
          <a:xfrm>
            <a:off x="1610995" y="3429000"/>
            <a:ext cx="9204960" cy="792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509135"/>
            <a:ext cx="940308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4"/>
          <a:stretch>
            <a:fillRect/>
          </a:stretch>
        </p:blipFill>
        <p:spPr>
          <a:xfrm>
            <a:off x="360045" y="899795"/>
            <a:ext cx="10960735" cy="3393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661"/>
          <a:stretch>
            <a:fillRect/>
          </a:stretch>
        </p:blipFill>
        <p:spPr>
          <a:xfrm>
            <a:off x="5015865" y="3362960"/>
            <a:ext cx="196024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86"/>
          <a:stretch>
            <a:fillRect/>
          </a:stretch>
        </p:blipFill>
        <p:spPr>
          <a:xfrm>
            <a:off x="222885" y="1052625"/>
            <a:ext cx="10960735" cy="2412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5241" y="2065151"/>
            <a:ext cx="496957" cy="35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5682" y="2065151"/>
            <a:ext cx="312899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661"/>
          <a:stretch>
            <a:fillRect/>
          </a:stretch>
        </p:blipFill>
        <p:spPr>
          <a:xfrm>
            <a:off x="4871720" y="2924810"/>
            <a:ext cx="2046605" cy="356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99134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2105" y="1668780"/>
            <a:ext cx="4552315" cy="155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661"/>
          <a:stretch>
            <a:fillRect/>
          </a:stretch>
        </p:blipFill>
        <p:spPr>
          <a:xfrm>
            <a:off x="4944110" y="620395"/>
            <a:ext cx="3258185" cy="568198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79705" y="3428365"/>
            <a:ext cx="4705350" cy="162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15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540" y="4599940"/>
            <a:ext cx="10679430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6029325"/>
            <a:ext cx="1067943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81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65095"/>
            <a:ext cx="107118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485515"/>
            <a:ext cx="114814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700530"/>
            <a:ext cx="67125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3975886"/>
            <a:ext cx="2418438" cy="52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20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81" y="3465689"/>
            <a:ext cx="371335" cy="38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996044"/>
            <a:ext cx="771234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1234" y="3720131"/>
            <a:ext cx="971183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8589" y="3758241"/>
            <a:ext cx="304685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5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4895215" y="4105910"/>
            <a:ext cx="2401570" cy="23571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0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1148420"/>
            <a:ext cx="314206" cy="38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3863975" y="1917065"/>
            <a:ext cx="48724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84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5699" y="4381803"/>
            <a:ext cx="361604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43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1010" y="4382770"/>
            <a:ext cx="2459355" cy="15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t="-3201" r="8041" b="3201"/>
          <a:stretch>
            <a:fillRect/>
          </a:stretch>
        </p:blipFill>
        <p:spPr>
          <a:xfrm>
            <a:off x="6240145" y="4149090"/>
            <a:ext cx="2586355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441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809" y="4431836"/>
            <a:ext cx="294049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4292" y="6096583"/>
            <a:ext cx="303238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5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400" y="1103630"/>
            <a:ext cx="206692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930" y="2889250"/>
            <a:ext cx="35972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234" y="3815914"/>
            <a:ext cx="1152090" cy="4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5188" y="5569274"/>
            <a:ext cx="1161612" cy="4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1057" y="5540687"/>
            <a:ext cx="1799546" cy="4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1080"/>
            <a:ext cx="11340000" cy="1049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7854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805" y="332740"/>
            <a:ext cx="1679575" cy="173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8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509135"/>
            <a:ext cx="1804670" cy="18599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13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57705"/>
            <a:ext cx="44881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2767844"/>
            <a:ext cx="3637178" cy="126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435475"/>
            <a:ext cx="5152390" cy="220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836930"/>
            <a:ext cx="5009515" cy="5163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40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521585"/>
            <a:ext cx="100996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333115"/>
            <a:ext cx="86163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004945"/>
            <a:ext cx="227711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221685"/>
            <a:ext cx="11340000" cy="2554796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4581525"/>
            <a:ext cx="8616315" cy="214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935730" y="4365625"/>
            <a:ext cx="7859395" cy="214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6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3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55800"/>
            <a:ext cx="537908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128010"/>
            <a:ext cx="577215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004945"/>
            <a:ext cx="858139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869180"/>
            <a:ext cx="77203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570220"/>
            <a:ext cx="77203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/>
          <a:stretch>
            <a:fillRect/>
          </a:stretch>
        </p:blipFill>
        <p:spPr>
          <a:xfrm>
            <a:off x="8544560" y="2420620"/>
            <a:ext cx="4182745" cy="40068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420620"/>
            <a:ext cx="3415030" cy="352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9" grpId="0" bldLvl="0" animBg="1"/>
      <p:bldP spid="33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74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625" y="1844675"/>
            <a:ext cx="1062101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520394"/>
            <a:ext cx="342769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9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3453713"/>
            <a:ext cx="2199445" cy="5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94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65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12290"/>
            <a:ext cx="512762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595245"/>
            <a:ext cx="1001839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489960"/>
            <a:ext cx="112934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220845"/>
            <a:ext cx="112934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91770" y="4951730"/>
            <a:ext cx="112934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5733415"/>
            <a:ext cx="112934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4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92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9352" y="4527970"/>
            <a:ext cx="333393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2063294"/>
            <a:ext cx="514156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9720" y="2044065"/>
            <a:ext cx="20815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1025" y="2834005"/>
            <a:ext cx="11004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5335" y="3760470"/>
            <a:ext cx="15430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4310" y="4628515"/>
            <a:ext cx="14027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33702" y="4695009"/>
            <a:ext cx="457027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16272" y="5562712"/>
            <a:ext cx="314206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20251" y="5572247"/>
            <a:ext cx="457027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10025" y="5562712"/>
            <a:ext cx="761712" cy="38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0" grpId="0" bldLvl="0" animBg="1"/>
      <p:bldP spid="12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36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97350" y="2796540"/>
            <a:ext cx="31413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2024-09-27T19:12:54Z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