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81" r:id="rId3"/>
    <p:sldId id="382" r:id="rId4"/>
    <p:sldId id="383" r:id="rId5"/>
    <p:sldId id="384" r:id="rId6"/>
    <p:sldId id="385" r:id="rId7"/>
    <p:sldId id="386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0" y="3177540"/>
            <a:ext cx="6057900" cy="5029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066800"/>
            <a:ext cx="11696700" cy="4724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124585"/>
            <a:ext cx="11887200" cy="36423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685" y="2060575"/>
            <a:ext cx="798195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836930"/>
            <a:ext cx="11955780" cy="57759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940" y="5445125"/>
            <a:ext cx="798195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08685"/>
            <a:ext cx="12031980" cy="3878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3860800"/>
            <a:ext cx="2004060" cy="24911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9905" y="764540"/>
            <a:ext cx="1140460" cy="8407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110" y="3751580"/>
            <a:ext cx="1140460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36930"/>
            <a:ext cx="11963400" cy="40309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5430" y="3500755"/>
            <a:ext cx="1958340" cy="31851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425" y="3717290"/>
            <a:ext cx="798195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72</cp:revision>
  <dcterms:created xsi:type="dcterms:W3CDTF">2015-09-16T06:44:00Z</dcterms:created>
  <dcterms:modified xsi:type="dcterms:W3CDTF">2024-09-28T10:57:44Z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590C445370254448A1F3E3D8F277A9EE_13</vt:lpwstr>
  </property>
</Properties>
</file>