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3"/>
  </p:handoutMasterIdLst>
  <p:sldIdLst>
    <p:sldId id="302" r:id="rId3"/>
    <p:sldId id="324" r:id="rId4"/>
    <p:sldId id="332" r:id="rId5"/>
    <p:sldId id="330" r:id="rId6"/>
    <p:sldId id="329" r:id="rId7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861435"/>
            <a:ext cx="1124712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46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9498" y="2844627"/>
            <a:ext cx="1500604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347" y="3671947"/>
            <a:ext cx="1423868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4929" y="4507796"/>
            <a:ext cx="1500604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4568" y="5335116"/>
            <a:ext cx="1475025" cy="40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9005" y="6205081"/>
            <a:ext cx="682092" cy="33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684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0585" y="2710180"/>
            <a:ext cx="43167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085" y="3480435"/>
            <a:ext cx="28073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4085" y="4486275"/>
            <a:ext cx="44329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300980"/>
            <a:ext cx="38246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6021070"/>
            <a:ext cx="382460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22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308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9310" y="2813050"/>
            <a:ext cx="510095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890" y="3403600"/>
            <a:ext cx="20732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7593" y="4453257"/>
            <a:ext cx="2073576" cy="31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7890" y="4905375"/>
            <a:ext cx="20732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7890" y="5673725"/>
            <a:ext cx="20567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animBg="1"/>
      <p:bldP spid="17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2799715"/>
            <a:ext cx="7019925" cy="166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8010" y="4618355"/>
            <a:ext cx="465645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78891" y="5674399"/>
            <a:ext cx="2389874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799715"/>
            <a:ext cx="326453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41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89430"/>
            <a:ext cx="230441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3284855"/>
            <a:ext cx="2831465" cy="28435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7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882196"/>
            <a:ext cx="2761209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07177"/>
            <a:ext cx="4436977" cy="36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3684478"/>
            <a:ext cx="4913047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4552244"/>
            <a:ext cx="5160604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764540"/>
            <a:ext cx="3305175" cy="331914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74295" y="5300980"/>
            <a:ext cx="516064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32" grpId="0" animBg="1"/>
      <p:bldP spid="34" grpId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6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14855"/>
            <a:ext cx="85674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84805"/>
            <a:ext cx="85674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52215"/>
            <a:ext cx="85674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11040"/>
            <a:ext cx="237109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6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