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7" r:id="rId3"/>
    <p:sldId id="388" r:id="rId4"/>
    <p:sldId id="389" r:id="rId5"/>
    <p:sldId id="390" r:id="rId6"/>
    <p:sldId id="391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  <p:guide orient="horz" pos="21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9440" y="3219450"/>
            <a:ext cx="5913120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24585"/>
            <a:ext cx="11795760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1052830"/>
            <a:ext cx="12100560" cy="3916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725035"/>
            <a:ext cx="1952625" cy="1941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295" y="314071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" y="909320"/>
            <a:ext cx="11910060" cy="4686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653280"/>
            <a:ext cx="2397125" cy="1957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4580890"/>
            <a:ext cx="1070610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980440"/>
            <a:ext cx="10795635" cy="5655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5373370"/>
            <a:ext cx="798195" cy="84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74</cp:revision>
  <dcterms:created xsi:type="dcterms:W3CDTF">2015-09-16T06:44:00Z</dcterms:created>
  <dcterms:modified xsi:type="dcterms:W3CDTF">2024-09-28T10:58:05Z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FBCBF519760E4B57918F36BE2D5AF71F_13</vt:lpwstr>
  </property>
</Properties>
</file>