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84" r:id="rId19"/>
    <p:sldId id="338" r:id="rId20"/>
    <p:sldId id="337" r:id="rId21"/>
    <p:sldId id="336" r:id="rId22"/>
    <p:sldId id="334" r:id="rId23"/>
    <p:sldId id="385" r:id="rId24"/>
    <p:sldId id="333" r:id="rId25"/>
    <p:sldId id="331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0" userDrawn="1">
          <p15:clr>
            <a:srgbClr val="A4A3A4"/>
          </p15:clr>
        </p15:guide>
        <p15:guide id="2" pos="38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090"/>
        <p:guide pos="38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2205355"/>
            <a:ext cx="8481060" cy="101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3810" y="3645535"/>
            <a:ext cx="4564380" cy="624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3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5510566"/>
            <a:ext cx="428463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37"/>
          <a:stretch>
            <a:fillRect/>
          </a:stretch>
        </p:blipFill>
        <p:spPr>
          <a:xfrm>
            <a:off x="1847850" y="5013325"/>
            <a:ext cx="7846695" cy="179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81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451"/>
          <a:stretch>
            <a:fillRect/>
          </a:stretch>
        </p:blipFill>
        <p:spPr>
          <a:xfrm>
            <a:off x="360045" y="6438265"/>
            <a:ext cx="11339830" cy="2874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2"/>
          <a:stretch>
            <a:fillRect/>
          </a:stretch>
        </p:blipFill>
        <p:spPr>
          <a:xfrm>
            <a:off x="360045" y="1196770"/>
            <a:ext cx="11339830" cy="30653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4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46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1460" y="1433796"/>
            <a:ext cx="428463" cy="381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8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4616799"/>
            <a:ext cx="1951889" cy="53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6070" y="4693041"/>
            <a:ext cx="799798" cy="41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6456045" y="3573145"/>
            <a:ext cx="4197350" cy="344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31"/>
          <a:stretch>
            <a:fillRect/>
          </a:stretch>
        </p:blipFill>
        <p:spPr>
          <a:xfrm>
            <a:off x="335915" y="692785"/>
            <a:ext cx="11339830" cy="35373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/>
          <a:stretch>
            <a:fillRect/>
          </a:stretch>
        </p:blipFill>
        <p:spPr>
          <a:xfrm>
            <a:off x="4584065" y="4086860"/>
            <a:ext cx="311404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04"/>
          <a:stretch>
            <a:fillRect/>
          </a:stretch>
        </p:blipFill>
        <p:spPr>
          <a:xfrm>
            <a:off x="-240665" y="836725"/>
            <a:ext cx="11339830" cy="1829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1330" y="2037629"/>
            <a:ext cx="1085440" cy="399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/>
          <a:stretch>
            <a:fillRect/>
          </a:stretch>
        </p:blipFill>
        <p:spPr>
          <a:xfrm>
            <a:off x="3545840" y="2842895"/>
            <a:ext cx="4558030" cy="4154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7428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6950"/>
            <a:ext cx="11340000" cy="51076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510" y="3357245"/>
            <a:ext cx="5615940" cy="158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59510" y="5172075"/>
            <a:ext cx="516001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74"/>
          <a:stretch>
            <a:fillRect/>
          </a:stretch>
        </p:blipFill>
        <p:spPr>
          <a:xfrm>
            <a:off x="8040370" y="5373370"/>
            <a:ext cx="2266315" cy="18808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370" y="5529580"/>
            <a:ext cx="2633345" cy="1229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9564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36745" y="4251859"/>
            <a:ext cx="395137" cy="36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609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271395"/>
            <a:ext cx="454279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8625" y="2924810"/>
            <a:ext cx="629475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3933190"/>
            <a:ext cx="6294755" cy="140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80" y="4803345"/>
            <a:ext cx="11340000" cy="2809190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428625" y="5250815"/>
            <a:ext cx="443420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28625" y="6165215"/>
            <a:ext cx="679577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35" grpId="0" bldLvl="0" animBg="1"/>
      <p:bldP spid="37" grpId="0" bldLvl="0" animBg="1"/>
      <p:bldP spid="3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288"/>
          <a:stretch>
            <a:fillRect/>
          </a:stretch>
        </p:blipFill>
        <p:spPr>
          <a:xfrm>
            <a:off x="479425" y="692785"/>
            <a:ext cx="10593705" cy="40320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580890"/>
            <a:ext cx="3255645" cy="2145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68"/>
          <a:stretch>
            <a:fillRect/>
          </a:stretch>
        </p:blipFill>
        <p:spPr>
          <a:xfrm>
            <a:off x="335280" y="1412670"/>
            <a:ext cx="10593705" cy="16918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635" y="3429000"/>
            <a:ext cx="4008120" cy="26416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71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564970"/>
            <a:ext cx="11340000" cy="27855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3745" y="4437380"/>
            <a:ext cx="3255645" cy="21456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6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6705" y="3357245"/>
            <a:ext cx="4433570" cy="2922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023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45770" y="2757805"/>
            <a:ext cx="1070800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577474"/>
            <a:ext cx="2713602" cy="40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5692" y="4473141"/>
            <a:ext cx="2275617" cy="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229860"/>
            <a:ext cx="10502900" cy="10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animBg="1"/>
      <p:bldP spid="17" grpId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558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625" y="1988820"/>
            <a:ext cx="6840855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044825"/>
            <a:ext cx="648843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380" y="3933190"/>
            <a:ext cx="7247890" cy="129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380" y="3357245"/>
            <a:ext cx="7109460" cy="339598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7845" y="3357245"/>
            <a:ext cx="5081905" cy="334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511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77390"/>
            <a:ext cx="605536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849245"/>
            <a:ext cx="3756660" cy="128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315460"/>
            <a:ext cx="4075430" cy="146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2877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191770" y="3068955"/>
            <a:ext cx="4685665" cy="145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8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319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6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8564" y="2072299"/>
            <a:ext cx="1399647" cy="4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8841" y="2939611"/>
            <a:ext cx="1332997" cy="4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1989" y="3806922"/>
            <a:ext cx="1399647" cy="4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81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3053565"/>
            <a:ext cx="333248" cy="38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8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036884"/>
            <a:ext cx="371335" cy="39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09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63022" y="2865651"/>
            <a:ext cx="1590075" cy="44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4760" y="3733972"/>
            <a:ext cx="1590075" cy="44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847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3853" y="3700636"/>
            <a:ext cx="311053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301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30300"/>
            <a:ext cx="11340000" cy="12801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66</cp:revision>
  <dcterms:created xsi:type="dcterms:W3CDTF">2015-09-16T06:44:00Z</dcterms:created>
  <dcterms:modified xsi:type="dcterms:W3CDTF">2024-09-27T17:57:07Z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