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5" r:id="rId5"/>
    <p:sldId id="354" r:id="rId6"/>
    <p:sldId id="352" r:id="rId7"/>
    <p:sldId id="351" r:id="rId8"/>
    <p:sldId id="350" r:id="rId9"/>
    <p:sldId id="349" r:id="rId10"/>
    <p:sldId id="347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2493010"/>
            <a:ext cx="84810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3933190"/>
            <a:ext cx="6995160" cy="525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4433" y="3081081"/>
            <a:ext cx="752191" cy="4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/>
          <a:stretch>
            <a:fillRect/>
          </a:stretch>
        </p:blipFill>
        <p:spPr>
          <a:xfrm>
            <a:off x="4224020" y="3717290"/>
            <a:ext cx="4471670" cy="285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4006163"/>
            <a:ext cx="1790025" cy="106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4130" y="4577850"/>
            <a:ext cx="599848" cy="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3904" y="4701715"/>
            <a:ext cx="304685" cy="37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8152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14106" y="3371160"/>
            <a:ext cx="305707" cy="32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124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9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2139660"/>
            <a:ext cx="1332997" cy="45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3064638"/>
            <a:ext cx="761712" cy="42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945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0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6826" y="3074093"/>
            <a:ext cx="580806" cy="4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9974" y="3102700"/>
            <a:ext cx="380856" cy="32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075321"/>
            <a:ext cx="1247304" cy="52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5" b="22227"/>
          <a:stretch>
            <a:fillRect/>
          </a:stretch>
        </p:blipFill>
        <p:spPr>
          <a:xfrm>
            <a:off x="7464425" y="3717290"/>
            <a:ext cx="3199765" cy="293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47598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989" b="10000"/>
          <a:stretch>
            <a:fillRect/>
          </a:stretch>
        </p:blipFill>
        <p:spPr>
          <a:xfrm>
            <a:off x="3935730" y="5120640"/>
            <a:ext cx="4045585" cy="16522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78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4004945"/>
            <a:ext cx="5113020" cy="24003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7369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929255"/>
            <a:ext cx="9207500" cy="122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437380"/>
            <a:ext cx="727138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917065"/>
            <a:ext cx="1038288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4004945"/>
            <a:ext cx="6054090" cy="21844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4004945"/>
            <a:ext cx="5113020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2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7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90881" y="3662746"/>
            <a:ext cx="333249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326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185670"/>
            <a:ext cx="74377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099435"/>
            <a:ext cx="89947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47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061415"/>
            <a:ext cx="11340000" cy="394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953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4218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805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033905"/>
            <a:ext cx="1051687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625" y="2853055"/>
            <a:ext cx="8993505" cy="171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700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612390"/>
            <a:ext cx="8180070" cy="217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383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487805" y="3213100"/>
            <a:ext cx="9195435" cy="257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93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7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2166" y="1233706"/>
            <a:ext cx="304685" cy="371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2978512"/>
            <a:ext cx="199949" cy="36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227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3445" y="2792095"/>
            <a:ext cx="5208905" cy="117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6005" y="4131945"/>
            <a:ext cx="5208905" cy="117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48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84375"/>
            <a:ext cx="5970905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0505" y="3357245"/>
            <a:ext cx="5970905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0" y="4730115"/>
            <a:ext cx="5970905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3274" y="4635560"/>
            <a:ext cx="418942" cy="381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6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2615588"/>
            <a:ext cx="361812" cy="3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5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2205391"/>
            <a:ext cx="361813" cy="39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7450"/>
            <a:ext cx="11340000" cy="24530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00906" y="5113722"/>
            <a:ext cx="752192" cy="41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6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3204257"/>
            <a:ext cx="428463" cy="38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717495"/>
            <a:ext cx="11340000" cy="227015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8328025" y="3141345"/>
            <a:ext cx="4172585" cy="365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2024-09-27T17:42:18Z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