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8520" y="3120390"/>
            <a:ext cx="539496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8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675" y="3290554"/>
            <a:ext cx="342770" cy="38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3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7783" y="5247656"/>
            <a:ext cx="856926" cy="4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9924" y="5409740"/>
            <a:ext cx="361813" cy="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5994" y="5266725"/>
            <a:ext cx="199949" cy="37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5415" y="5209519"/>
            <a:ext cx="1809067" cy="46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4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3397107"/>
            <a:ext cx="361813" cy="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6725" y="3254143"/>
            <a:ext cx="199949" cy="37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2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3727" y="3341491"/>
            <a:ext cx="752191" cy="37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26" y="3389177"/>
            <a:ext cx="371335" cy="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4332" y="3198435"/>
            <a:ext cx="1266347" cy="42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7329" y="3246121"/>
            <a:ext cx="304686" cy="38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0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5219199"/>
            <a:ext cx="1142569" cy="3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211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2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3274753"/>
            <a:ext cx="590327" cy="39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1410" y="3761149"/>
            <a:ext cx="590327" cy="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4710" y="3885132"/>
            <a:ext cx="314206" cy="38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135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44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063510"/>
            <a:ext cx="9626145" cy="44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59735"/>
            <a:ext cx="888809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894455"/>
            <a:ext cx="882777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1385" y="4876916"/>
            <a:ext cx="123778" cy="7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800600"/>
            <a:ext cx="9262745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1" grpId="0" bldLvl="0" animBg="1"/>
      <p:bldP spid="13" grpId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3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5085080"/>
            <a:ext cx="2788920" cy="14630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5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4052895"/>
            <a:ext cx="371335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76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2708910"/>
            <a:ext cx="2788920" cy="14630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31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9585" y="3140710"/>
            <a:ext cx="497395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004945"/>
            <a:ext cx="72936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-96520" y="4797425"/>
            <a:ext cx="729361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244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19380" y="1988820"/>
            <a:ext cx="805497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902757"/>
            <a:ext cx="5122518" cy="4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526915"/>
            <a:ext cx="10731500" cy="163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780665"/>
            <a:ext cx="8054975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animBg="1"/>
      <p:bldP spid="27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395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3213100"/>
            <a:ext cx="707263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058920"/>
            <a:ext cx="747585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5080709"/>
            <a:ext cx="10111738" cy="44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6023610"/>
            <a:ext cx="648017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22" grpId="0" animBg="1"/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81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885" y="4797425"/>
            <a:ext cx="3290570" cy="16529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0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77430" y="4312001"/>
            <a:ext cx="314205" cy="39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738" y="4531208"/>
            <a:ext cx="1123526" cy="78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0" y="3717290"/>
            <a:ext cx="5807075" cy="291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9244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2185670"/>
            <a:ext cx="8936990" cy="203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4533900"/>
            <a:ext cx="10789920" cy="134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2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3985409"/>
            <a:ext cx="371335" cy="38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37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2205" y="4555475"/>
            <a:ext cx="341002" cy="34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0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3959194"/>
            <a:ext cx="333249" cy="38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1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2157018"/>
            <a:ext cx="418942" cy="38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7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2120415"/>
            <a:ext cx="371335" cy="38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24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38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2024-09-28T10:14:01Z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