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48" r:id="rId7"/>
    <p:sldId id="347" r:id="rId8"/>
    <p:sldId id="376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205355"/>
            <a:ext cx="84810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" y="3645535"/>
            <a:ext cx="12054205" cy="537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58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02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089168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599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764745"/>
            <a:ext cx="11340000" cy="44718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5157470"/>
            <a:ext cx="3463290" cy="15678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4602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5157470"/>
            <a:ext cx="3463290" cy="15678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54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4077335"/>
            <a:ext cx="4583430" cy="20751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15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63558"/>
            <a:ext cx="2665994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870200"/>
            <a:ext cx="686879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625" y="3717290"/>
            <a:ext cx="5530215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3789045"/>
            <a:ext cx="8002905" cy="27343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085" y="3914775"/>
            <a:ext cx="5919470" cy="268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874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698115"/>
            <a:ext cx="682307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815" y="3500755"/>
            <a:ext cx="4939665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60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43571"/>
            <a:ext cx="4532191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01250"/>
            <a:ext cx="2380352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58928"/>
            <a:ext cx="7864685" cy="35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559300"/>
            <a:ext cx="79463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36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933190"/>
            <a:ext cx="2945765" cy="27584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12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395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13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0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2282361"/>
            <a:ext cx="1075919" cy="5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3324" y="3311981"/>
            <a:ext cx="561763" cy="38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20600"/>
            <a:ext cx="11340000" cy="4554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486"/>
          <a:stretch>
            <a:fillRect/>
          </a:stretch>
        </p:blipFill>
        <p:spPr>
          <a:xfrm>
            <a:off x="5160010" y="5085080"/>
            <a:ext cx="2072640" cy="17284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78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140710"/>
            <a:ext cx="3338195" cy="29457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1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3034220"/>
            <a:ext cx="1380604" cy="40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920490"/>
            <a:ext cx="756666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653280"/>
            <a:ext cx="756666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589270"/>
            <a:ext cx="756666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970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87550"/>
            <a:ext cx="59169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836545"/>
            <a:ext cx="710374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/>
          <a:stretch>
            <a:fillRect/>
          </a:stretch>
        </p:blipFill>
        <p:spPr>
          <a:xfrm>
            <a:off x="360045" y="1052625"/>
            <a:ext cx="11256010" cy="5715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751840"/>
            <a:ext cx="323088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7622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7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1444623"/>
            <a:ext cx="1094962" cy="40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97"/>
          <a:stretch>
            <a:fillRect/>
          </a:stretch>
        </p:blipFill>
        <p:spPr>
          <a:xfrm>
            <a:off x="3719830" y="2708910"/>
            <a:ext cx="3879850" cy="407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5"/>
          <a:stretch>
            <a:fillRect/>
          </a:stretch>
        </p:blipFill>
        <p:spPr>
          <a:xfrm>
            <a:off x="360045" y="620395"/>
            <a:ext cx="11339830" cy="33843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077335"/>
            <a:ext cx="6440170" cy="2266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49"/>
          <a:stretch>
            <a:fillRect/>
          </a:stretch>
        </p:blipFill>
        <p:spPr>
          <a:xfrm>
            <a:off x="119380" y="1052625"/>
            <a:ext cx="11339830" cy="17375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068955"/>
            <a:ext cx="6440170" cy="22663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425453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725035"/>
            <a:ext cx="5944870" cy="20916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4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3255456"/>
            <a:ext cx="1380604" cy="41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635" y="4409440"/>
            <a:ext cx="5944870" cy="2091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2024-09-27T18:43:19Z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