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1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1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970" y="3645535"/>
            <a:ext cx="7338060" cy="662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93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65455" y="2618740"/>
            <a:ext cx="2943860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9875" y="4004945"/>
            <a:ext cx="33858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869180"/>
            <a:ext cx="33858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2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557020"/>
            <a:ext cx="985837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2924810"/>
            <a:ext cx="7350125" cy="17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3549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67715" y="5373370"/>
            <a:ext cx="492823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717290"/>
            <a:ext cx="492823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23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770" y="1988185"/>
            <a:ext cx="871537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3509645"/>
            <a:ext cx="323151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4" y="4357705"/>
            <a:ext cx="4284634" cy="4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075555"/>
            <a:ext cx="88411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7" grpId="0" bldLvl="0" animBg="1"/>
      <p:bldP spid="30" grpId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869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213100"/>
            <a:ext cx="59518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4004945"/>
            <a:ext cx="59518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4869180"/>
            <a:ext cx="59518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6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3294439"/>
            <a:ext cx="580806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4353334"/>
            <a:ext cx="580806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118" y="4267477"/>
            <a:ext cx="1066397" cy="52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1033512"/>
            <a:ext cx="542720" cy="4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1081195"/>
            <a:ext cx="418942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1071658"/>
            <a:ext cx="590327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2006244"/>
            <a:ext cx="142821" cy="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516" y="2006244"/>
            <a:ext cx="1037833" cy="37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1996707"/>
            <a:ext cx="552241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3476" y="3179244"/>
            <a:ext cx="266599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5919" y="2969439"/>
            <a:ext cx="1066397" cy="5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89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21660"/>
            <a:ext cx="438404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870" y="4004945"/>
            <a:ext cx="10617835" cy="208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845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3215" y="2637155"/>
            <a:ext cx="336296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215" y="3583305"/>
            <a:ext cx="7599680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6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068955"/>
            <a:ext cx="3853180" cy="35420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262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754505"/>
            <a:ext cx="614235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8780" y="2752090"/>
            <a:ext cx="6279515" cy="213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9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1772920"/>
            <a:ext cx="6899910" cy="247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76880"/>
            <a:ext cx="4057015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2970" y="4624705"/>
            <a:ext cx="40665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373370"/>
            <a:ext cx="464375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510" y="2420620"/>
            <a:ext cx="7039610" cy="3345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2024-09-27T18:13:08Z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