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57362"/>
          <a:stretch>
            <a:fillRect/>
          </a:stretch>
        </p:blipFill>
        <p:spPr>
          <a:xfrm>
            <a:off x="1610995" y="3429000"/>
            <a:ext cx="9204960" cy="86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4365625"/>
            <a:ext cx="1136904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5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367" y="2883952"/>
            <a:ext cx="314206" cy="3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0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6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135" y="2853055"/>
            <a:ext cx="11454765" cy="182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00" y="4267405"/>
            <a:ext cx="11340000" cy="2318546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60045" y="4149090"/>
            <a:ext cx="10558780" cy="132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5608320"/>
            <a:ext cx="7522210" cy="12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4857712"/>
            <a:ext cx="1199697" cy="4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9106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5482" y="4768106"/>
            <a:ext cx="320614" cy="3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2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40" y="2004537"/>
            <a:ext cx="304686" cy="38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8589" y="1956928"/>
            <a:ext cx="542721" cy="46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2004537"/>
            <a:ext cx="333249" cy="38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583029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2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9210" y="1310005"/>
            <a:ext cx="2836545" cy="123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2"/>
          <a:stretch>
            <a:fillRect/>
          </a:stretch>
        </p:blipFill>
        <p:spPr>
          <a:xfrm>
            <a:off x="4655820" y="2774315"/>
            <a:ext cx="3726815" cy="374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764745"/>
            <a:ext cx="11340000" cy="48359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4944110" y="5517515"/>
            <a:ext cx="2385060" cy="14427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6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3251200" y="3284855"/>
            <a:ext cx="5689600" cy="34423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194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9022" y="4784795"/>
            <a:ext cx="285626" cy="3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1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77495" y="3201035"/>
            <a:ext cx="5088890" cy="147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01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29765"/>
            <a:ext cx="10803890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429000"/>
            <a:ext cx="996696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72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50160"/>
            <a:ext cx="9997440" cy="138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229341"/>
            <a:ext cx="6331738" cy="46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189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1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438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55295" y="2645410"/>
            <a:ext cx="10516870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5214" y="4183120"/>
            <a:ext cx="4598841" cy="46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58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24990"/>
            <a:ext cx="1103312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360048"/>
            <a:ext cx="10007002" cy="46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11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28495"/>
            <a:ext cx="10872470" cy="19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232910"/>
            <a:ext cx="10324465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97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1823085"/>
            <a:ext cx="334200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09545"/>
            <a:ext cx="10445750" cy="22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4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340653"/>
            <a:ext cx="361813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302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2588509"/>
            <a:ext cx="2142317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342137"/>
            <a:ext cx="3342015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067175"/>
            <a:ext cx="1069911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2089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11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0310" y="2085340"/>
            <a:ext cx="12084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77" y="3175965"/>
            <a:ext cx="476070" cy="35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1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154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45770" y="2581275"/>
            <a:ext cx="9086215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51460" y="3937000"/>
            <a:ext cx="922655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296535"/>
            <a:ext cx="548068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5" grpId="0" bldLvl="0" animBg="1"/>
      <p:bldP spid="3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44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92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2036380"/>
            <a:ext cx="333249" cy="38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7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881348"/>
            <a:ext cx="342770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2024-09-27T19:18:17Z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