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9" r:id="rId7"/>
    <p:sldId id="348" r:id="rId8"/>
    <p:sldId id="378" r:id="rId9"/>
    <p:sldId id="347" r:id="rId10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015" y="3501390"/>
            <a:ext cx="7185660" cy="192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38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44040"/>
            <a:ext cx="11000740" cy="17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692525"/>
            <a:ext cx="887158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404700"/>
            <a:ext cx="11340000" cy="21482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133170"/>
            <a:ext cx="11340000" cy="4714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6222" y="4313995"/>
            <a:ext cx="361813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1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3083217"/>
            <a:ext cx="342770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191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35735" y="3000375"/>
            <a:ext cx="453136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1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3198352"/>
            <a:ext cx="323727" cy="38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586" y="3150668"/>
            <a:ext cx="542720" cy="4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3198352"/>
            <a:ext cx="761712" cy="38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5000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72847" y="3421131"/>
            <a:ext cx="315869" cy="35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920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711190" y="3429000"/>
            <a:ext cx="424370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28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6189" y="5412417"/>
            <a:ext cx="305973" cy="34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2375" y="5855970"/>
            <a:ext cx="289496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667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011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037080"/>
            <a:ext cx="835025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52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84655"/>
            <a:ext cx="896874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64765"/>
            <a:ext cx="681545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09010"/>
            <a:ext cx="74085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375150"/>
            <a:ext cx="596265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990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378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880"/>
            <a:ext cx="11340000" cy="360418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031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1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93299" y="1949316"/>
            <a:ext cx="2313702" cy="3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990" y="2722245"/>
            <a:ext cx="10933430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3395" y="4251960"/>
            <a:ext cx="776414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93395" y="5095875"/>
            <a:ext cx="962088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7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25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16735"/>
            <a:ext cx="48342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785745"/>
            <a:ext cx="3065780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3933190"/>
            <a:ext cx="10708640" cy="157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930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854960"/>
            <a:ext cx="1049020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269740"/>
            <a:ext cx="9841865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65325"/>
            <a:ext cx="549592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55975"/>
            <a:ext cx="559689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321058"/>
            <a:ext cx="3922821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987290"/>
            <a:ext cx="323850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979160"/>
            <a:ext cx="40868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7" grpId="0" animBg="1"/>
      <p:bldP spid="19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4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253020"/>
            <a:ext cx="361813" cy="40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9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158254"/>
            <a:ext cx="342769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2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3205232"/>
            <a:ext cx="361813" cy="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7682" y="3062346"/>
            <a:ext cx="209471" cy="3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33"/>
          <a:stretch>
            <a:fillRect/>
          </a:stretch>
        </p:blipFill>
        <p:spPr>
          <a:xfrm>
            <a:off x="360045" y="899795"/>
            <a:ext cx="11339830" cy="35373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3789045"/>
            <a:ext cx="256349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34"/>
          <a:stretch>
            <a:fillRect/>
          </a:stretch>
        </p:blipFill>
        <p:spPr>
          <a:xfrm>
            <a:off x="191770" y="1124380"/>
            <a:ext cx="11339830" cy="19102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213100"/>
            <a:ext cx="256349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335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45770" y="3693160"/>
            <a:ext cx="434149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424170"/>
            <a:ext cx="3503930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836930"/>
            <a:ext cx="5179060" cy="5638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962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5120" y="1901190"/>
            <a:ext cx="8931910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056890"/>
            <a:ext cx="67208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2024-09-27T19:35:37Z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