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3464421"/>
            <a:ext cx="5238750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1275" y="5377780"/>
            <a:ext cx="7029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062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0967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077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59511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1112"/>
            <a:ext cx="11268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8813"/>
            <a:ext cx="11734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3525"/>
            <a:ext cx="11125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63573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5168" y="4538267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155" y="4856609"/>
            <a:ext cx="11096625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98328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824037"/>
            <a:ext cx="68961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7250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5425"/>
            <a:ext cx="117443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10081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5472" y="2564904"/>
            <a:ext cx="10081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113" y="3501008"/>
            <a:ext cx="10081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33771" y="3501008"/>
            <a:ext cx="10081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1270" y="4484856"/>
            <a:ext cx="100811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1587"/>
            <a:ext cx="117157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77479"/>
            <a:ext cx="25202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1163" y="3789040"/>
            <a:ext cx="25202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0253"/>
            <a:ext cx="11668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92896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5220" y="5537038"/>
            <a:ext cx="12241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1281"/>
            <a:ext cx="116300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8529"/>
            <a:ext cx="107632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7850"/>
            <a:ext cx="10934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19262"/>
            <a:ext cx="108108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7787"/>
            <a:ext cx="108299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54916"/>
            <a:ext cx="9505056" cy="524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738437"/>
            <a:ext cx="1083945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15963"/>
            <a:ext cx="11258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42865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19300"/>
            <a:ext cx="117443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019300"/>
            <a:ext cx="237626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641" y="3986996"/>
            <a:ext cx="237626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611251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724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09278"/>
            <a:ext cx="118586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157412"/>
            <a:ext cx="88296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356992"/>
            <a:ext cx="292417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01008"/>
            <a:ext cx="3219450" cy="164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6993" y="3356992"/>
            <a:ext cx="3305175" cy="175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2048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726" y="2946226"/>
            <a:ext cx="4729906" cy="37951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73" y="1268760"/>
            <a:ext cx="11763375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2210" y="2276872"/>
            <a:ext cx="16859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258" y="3284984"/>
            <a:ext cx="514350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167" y="4077072"/>
            <a:ext cx="5364857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22048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4950"/>
            <a:ext cx="117633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501008"/>
            <a:ext cx="86409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1078" y="4450132"/>
            <a:ext cx="86409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9250"/>
            <a:ext cx="117348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08012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0224" y="3501008"/>
            <a:ext cx="108012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