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161" autoAdjust="0"/>
  </p:normalViewPr>
  <p:slideViewPr>
    <p:cSldViewPr showGuides="1">
      <p:cViewPr varScale="1">
        <p:scale>
          <a:sx n="83" d="100"/>
          <a:sy n="83" d="100"/>
        </p:scale>
        <p:origin x="112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3009900"/>
            <a:ext cx="110871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04950"/>
            <a:ext cx="10772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293096"/>
            <a:ext cx="2104099" cy="23950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436510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44522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356992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560" y="4352415"/>
            <a:ext cx="2183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0023" y="535829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487" y="1790700"/>
            <a:ext cx="21050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29309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5451" y="522920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262" y="1543050"/>
            <a:ext cx="2657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84984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4769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76450"/>
            <a:ext cx="10829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81212"/>
            <a:ext cx="116205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57300"/>
            <a:ext cx="10467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90800"/>
            <a:ext cx="107727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2088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47812"/>
            <a:ext cx="10668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4888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5038" y="3413751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19300"/>
            <a:ext cx="10725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24944"/>
            <a:ext cx="17621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673" y="3920367"/>
            <a:ext cx="1402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727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42900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7261" y="342900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4673" y="4437112"/>
            <a:ext cx="99455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6800" y="5445224"/>
            <a:ext cx="20389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53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45024"/>
            <a:ext cx="111612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985"/>
            <a:ext cx="11017224" cy="55222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7787"/>
            <a:ext cx="108489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252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078964"/>
            <a:ext cx="17526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437112"/>
            <a:ext cx="8858250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44708" y="3221013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5256" cy="54625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11187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2492896"/>
            <a:ext cx="46005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18194"/>
            <a:ext cx="54483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97" y="3003451"/>
            <a:ext cx="104584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1976" y="2283371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96905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1557337"/>
            <a:ext cx="57816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