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4" r:id="rId29"/>
    <p:sldId id="350" r:id="rId30"/>
    <p:sldId id="351" r:id="rId31"/>
    <p:sldId id="352" r:id="rId32"/>
    <p:sldId id="353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881312"/>
            <a:ext cx="109251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73914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3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5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5" y="1196752"/>
            <a:ext cx="10982429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18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11089232" cy="33717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25144"/>
            <a:ext cx="8208912" cy="1996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70262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1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347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221088"/>
            <a:ext cx="32956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7286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0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6002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49813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59923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8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8300"/>
            <a:ext cx="11563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86104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20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66912"/>
            <a:ext cx="116205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22108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49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6400"/>
            <a:ext cx="11610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158866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86104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72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212" y="4437112"/>
            <a:ext cx="108585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5164025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8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81275"/>
            <a:ext cx="115252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600325"/>
            <a:ext cx="115062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9728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77281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21297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7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717556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7864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93305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30120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9697078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99695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51723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4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775"/>
            <a:ext cx="11601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34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09762"/>
            <a:ext cx="106775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8760"/>
            <a:ext cx="10196907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34719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533742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95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085184"/>
            <a:ext cx="52565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34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52537"/>
            <a:ext cx="116109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3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25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8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14487"/>
            <a:ext cx="115538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680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17801"/>
            <a:ext cx="108299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39684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1347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7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90725"/>
            <a:ext cx="110585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0892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22108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6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042"/>
          <a:stretch/>
        </p:blipFill>
        <p:spPr>
          <a:xfrm>
            <a:off x="335360" y="1340768"/>
            <a:ext cx="11449050" cy="50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58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9361040" cy="543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6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43062"/>
            <a:ext cx="10401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7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58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540" y="3140968"/>
            <a:ext cx="10342011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2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52587"/>
            <a:ext cx="114681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608255" cy="5577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66962"/>
            <a:ext cx="116014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48" y="2007518"/>
            <a:ext cx="113157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9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1637"/>
            <a:ext cx="117157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2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2025-10-26T06:13:35Z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