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559" y="1916832"/>
            <a:ext cx="7000875" cy="7715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3645024"/>
            <a:ext cx="7353300" cy="790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1704" y="5082703"/>
            <a:ext cx="505777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3480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3356992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28686" y="4398714"/>
            <a:ext cx="141578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692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662" y="2376487"/>
            <a:ext cx="6924675" cy="210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24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005012"/>
            <a:ext cx="1171575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159954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025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5855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364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081212"/>
            <a:ext cx="1164907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924944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49526" y="3862494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877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047875"/>
            <a:ext cx="11763375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090045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91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500187"/>
            <a:ext cx="1114425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969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3267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869160"/>
            <a:ext cx="10953750" cy="647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4768514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8544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2281237"/>
            <a:ext cx="9201150" cy="229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23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571625"/>
            <a:ext cx="1086802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43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81175"/>
            <a:ext cx="11610975" cy="3295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79976" y="3284984"/>
            <a:ext cx="26642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5860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363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6805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1556792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7646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738312"/>
            <a:ext cx="914400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851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119312"/>
            <a:ext cx="1161097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018607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48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552575"/>
            <a:ext cx="1079182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245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806" y="1269826"/>
            <a:ext cx="1175385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4149080"/>
            <a:ext cx="1368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24558" y="5121353"/>
            <a:ext cx="1368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644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59192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1345" y="2529433"/>
            <a:ext cx="10829925" cy="2771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7848" y="4725144"/>
            <a:ext cx="4895850" cy="1676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07568" y="4399829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0065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41" y="3878624"/>
            <a:ext cx="3165472" cy="29347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3" y="1340768"/>
            <a:ext cx="11305256" cy="262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14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8707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3284984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049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2505075"/>
            <a:ext cx="10639425" cy="184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3456048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146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57337"/>
            <a:ext cx="1163002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1412776"/>
            <a:ext cx="16561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50906" y="2420888"/>
            <a:ext cx="205706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92144" y="2420888"/>
            <a:ext cx="224704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51496" y="3429000"/>
            <a:ext cx="224704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31523" y="4434883"/>
            <a:ext cx="231660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19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833562"/>
            <a:ext cx="11687175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12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952625"/>
            <a:ext cx="10829925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636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600200"/>
            <a:ext cx="107537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819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83945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5301208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891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2524125"/>
            <a:ext cx="10848975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15702" y="2420888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7854" y="3427886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175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776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1556792"/>
            <a:ext cx="16561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5660" y="2503356"/>
            <a:ext cx="16561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83209" y="3489764"/>
            <a:ext cx="16561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42156" y="3489764"/>
            <a:ext cx="16561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772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59160"/>
            <a:ext cx="1163002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869160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198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88840"/>
            <a:ext cx="1170622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021485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903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88840"/>
            <a:ext cx="1119187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635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966912"/>
            <a:ext cx="11706225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171007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201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11068050" cy="2809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767808"/>
            <a:ext cx="5857875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082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2025-10-26T06:39:42Z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