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72816"/>
            <a:ext cx="11687175" cy="838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717032"/>
            <a:ext cx="9934575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2436" y="4653136"/>
            <a:ext cx="36671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441160" cy="572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68760"/>
            <a:ext cx="10441160" cy="46114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165304"/>
            <a:ext cx="3050227" cy="613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132856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4005" y="5014952"/>
            <a:ext cx="11516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5014952"/>
            <a:ext cx="14509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514600"/>
            <a:ext cx="101441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533185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728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9309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4682" y="5323243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19300"/>
            <a:ext cx="104394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92494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88076"/>
            <a:ext cx="11377264" cy="552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585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76387"/>
            <a:ext cx="109918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00250"/>
            <a:ext cx="110871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28762"/>
            <a:ext cx="110299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4410"/>
            <a:ext cx="111347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160" y="4149080"/>
            <a:ext cx="9603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159" y="5028756"/>
            <a:ext cx="11160949" cy="1640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8775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2025-10-26T07:23:20Z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