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8" r:id="rId6"/>
    <p:sldId id="327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428" autoAdjust="0"/>
  </p:normalViewPr>
  <p:slideViewPr>
    <p:cSldViewPr showGuides="1">
      <p:cViewPr varScale="1">
        <p:scale>
          <a:sx n="82" d="100"/>
          <a:sy n="82" d="100"/>
        </p:scale>
        <p:origin x="115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59" y="1916832"/>
            <a:ext cx="7000875" cy="771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861048"/>
            <a:ext cx="989647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9075" y="4941168"/>
            <a:ext cx="36671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394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04864"/>
            <a:ext cx="11077575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3068960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2654" y="4065422"/>
            <a:ext cx="383968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149080"/>
            <a:ext cx="51845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3" y="4149080"/>
            <a:ext cx="321557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2571" y="5040034"/>
            <a:ext cx="310523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4493"/>
            <a:ext cx="117824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33600"/>
            <a:ext cx="111252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106299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276872"/>
            <a:ext cx="4176464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85975"/>
            <a:ext cx="111061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924944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2924944"/>
            <a:ext cx="2331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7829" y="3861048"/>
            <a:ext cx="2331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76387"/>
            <a:ext cx="111252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420888"/>
            <a:ext cx="45365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3" y="2420888"/>
            <a:ext cx="269304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9534" y="3382180"/>
            <a:ext cx="1019581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4364" y="4343473"/>
            <a:ext cx="32894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052637"/>
            <a:ext cx="111347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0163" y="292494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861048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5439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780928"/>
            <a:ext cx="4848225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5834" y="2278038"/>
            <a:ext cx="32139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7526" y="3212976"/>
            <a:ext cx="4020762" cy="2423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09725"/>
            <a:ext cx="117919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28195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33500"/>
            <a:ext cx="111156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76387"/>
            <a:ext cx="116967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67321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1614487"/>
            <a:ext cx="48958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01441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95437"/>
            <a:ext cx="116776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3711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67246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140968"/>
            <a:ext cx="41243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2025-10-26T06:55:39Z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