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4" y="1772816"/>
            <a:ext cx="741045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221088"/>
            <a:ext cx="67437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14550"/>
            <a:ext cx="112680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933056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94297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84105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38287"/>
            <a:ext cx="117443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110013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52817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4082" y="3465724"/>
            <a:ext cx="150003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09725"/>
            <a:ext cx="117062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000"/>
            <a:ext cx="151216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823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450" y="3501008"/>
            <a:ext cx="1097280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466084"/>
            <a:ext cx="117323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274" y="2403633"/>
            <a:ext cx="1520277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2473081"/>
            <a:ext cx="113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19212"/>
            <a:ext cx="111537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9648"/>
          <a:stretch/>
        </p:blipFill>
        <p:spPr>
          <a:xfrm>
            <a:off x="551384" y="2780928"/>
            <a:ext cx="5905500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38362"/>
            <a:ext cx="116871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7451"/>
            <a:ext cx="1042035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317" y="1300759"/>
            <a:ext cx="54864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1019"/>
            <a:ext cx="110394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001219"/>
            <a:ext cx="3240360" cy="723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30765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149052"/>
            <a:ext cx="5372100" cy="544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1149052"/>
            <a:ext cx="54864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95500"/>
            <a:ext cx="110966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079360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5438" y="3954459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00200"/>
            <a:ext cx="109918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29000"/>
            <a:ext cx="129614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6741" y="4424423"/>
            <a:ext cx="129614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013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149080"/>
            <a:ext cx="117323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356992"/>
            <a:ext cx="70485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09750"/>
            <a:ext cx="113157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9881"/>
          <a:stretch/>
        </p:blipFill>
        <p:spPr>
          <a:xfrm>
            <a:off x="698" y="1772816"/>
            <a:ext cx="5905500" cy="6827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2622426"/>
            <a:ext cx="11639550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24000"/>
            <a:ext cx="111156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7787"/>
            <a:ext cx="113442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74018"/>
            <a:ext cx="118681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6059573"/>
            <a:ext cx="117323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724025"/>
            <a:ext cx="103060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17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99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3208" cy="6795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00" y="2026568"/>
            <a:ext cx="10081120" cy="46981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12424" y="1205892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56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5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1472"/>
            <a:ext cx="117443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92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95437"/>
            <a:ext cx="107346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8071" y="4367995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18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0218"/>
            <a:ext cx="117062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47775"/>
            <a:ext cx="116014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4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680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2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39450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949280"/>
            <a:ext cx="67246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84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917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32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371725"/>
            <a:ext cx="1078230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13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775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47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299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35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23975"/>
            <a:ext cx="108013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03240"/>
            <a:ext cx="11233248" cy="2990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3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204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00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33500"/>
            <a:ext cx="108108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68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95437"/>
            <a:ext cx="1169670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573016"/>
            <a:ext cx="6096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48" y="1556792"/>
            <a:ext cx="1169670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844824"/>
            <a:ext cx="6096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57626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04962"/>
            <a:ext cx="115538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118300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276872"/>
            <a:ext cx="167640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059385"/>
            <a:ext cx="9810750" cy="3609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94640" y="2213049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2025-10-26T06:20:36Z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