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10934700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645024"/>
            <a:ext cx="1019175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47812"/>
            <a:ext cx="116586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525217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062162"/>
            <a:ext cx="110394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66862"/>
            <a:ext cx="117633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4279" y="3501008"/>
            <a:ext cx="208585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009775"/>
            <a:ext cx="110109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036039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451" y="3008313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71600"/>
            <a:ext cx="116681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657184" cy="5474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766" y="1343089"/>
            <a:ext cx="10994826" cy="53982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04864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57337"/>
            <a:ext cx="112014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33056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38287"/>
            <a:ext cx="115728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898951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4690" y="3975397"/>
            <a:ext cx="226351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1591" y="4970820"/>
            <a:ext cx="226351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9877"/>
            <a:ext cx="11089232" cy="55309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6079158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412776"/>
            <a:ext cx="5962650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941168"/>
            <a:ext cx="94488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81137"/>
            <a:ext cx="110775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4365104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9760" y="5441549"/>
            <a:ext cx="191439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24000"/>
            <a:ext cx="109632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20888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02552" y="4481181"/>
            <a:ext cx="1333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00" y="1304925"/>
            <a:ext cx="51054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504950"/>
            <a:ext cx="106680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775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57337"/>
            <a:ext cx="107251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00187"/>
            <a:ext cx="117157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412776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65839" y="1412776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19682" y="3473070"/>
            <a:ext cx="37884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392" y="3473070"/>
            <a:ext cx="21853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0782" y="4456918"/>
            <a:ext cx="21853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823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5445224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481262"/>
            <a:ext cx="10753725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467682"/>
            <a:ext cx="41764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6376" y="3463105"/>
            <a:ext cx="51276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47875"/>
            <a:ext cx="116871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988840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2924944"/>
            <a:ext cx="8492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52637"/>
            <a:ext cx="116967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916832"/>
            <a:ext cx="25922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03918" y="2981703"/>
            <a:ext cx="169613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204864"/>
            <a:ext cx="91154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8592"/>
            <a:ext cx="11266916" cy="54227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124744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71625"/>
            <a:ext cx="116967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043112"/>
            <a:ext cx="111823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2025-10-26T07:16:04Z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