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4"/>
  </p:notesMasterIdLst>
  <p:handoutMasterIdLst>
    <p:handoutMasterId r:id="rId35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1" r:id="rId29"/>
    <p:sldId id="350" r:id="rId30"/>
    <p:sldId id="352" r:id="rId31"/>
    <p:sldId id="353" r:id="rId32"/>
    <p:sldId id="354" r:id="rId33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37554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95559" y="1916832"/>
            <a:ext cx="7000875" cy="77152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55640" y="4293096"/>
            <a:ext cx="6896100" cy="790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338262"/>
            <a:ext cx="11715750" cy="4181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4819355"/>
            <a:ext cx="831601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66921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248535"/>
            <a:ext cx="10584110" cy="55648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32402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1412776"/>
            <a:ext cx="11734800" cy="5029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9416" y="6492577"/>
            <a:ext cx="2333625" cy="1047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672064" y="3927376"/>
            <a:ext cx="831601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74089" y="5709877"/>
            <a:ext cx="1681551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80250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81212" y="1538287"/>
            <a:ext cx="8029575" cy="3781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1364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830050" cy="4562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98772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1115675" cy="5095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2132856"/>
            <a:ext cx="831601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39112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875" y="1738312"/>
            <a:ext cx="11144250" cy="3381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59699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781175"/>
            <a:ext cx="11696700" cy="3295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85445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5640" y="1412776"/>
            <a:ext cx="6496050" cy="472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2232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8637" y="1743075"/>
            <a:ext cx="11134725" cy="3371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760296" y="1628800"/>
            <a:ext cx="831601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463931" y="4279403"/>
            <a:ext cx="831601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54388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2708920"/>
            <a:ext cx="5219700" cy="1295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8760"/>
            <a:ext cx="11077575" cy="5114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647728" y="2060848"/>
            <a:ext cx="831601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83631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1733550"/>
            <a:ext cx="11772900" cy="3390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104112" y="4437112"/>
            <a:ext cx="3168352" cy="68733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76463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496" y="2060848"/>
            <a:ext cx="9144000" cy="4419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1437957"/>
            <a:ext cx="3228975" cy="6000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23392" y="1467564"/>
            <a:ext cx="3228975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35671" y="2217251"/>
            <a:ext cx="9267825" cy="4476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38517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82425" cy="5295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54886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0887075" cy="4362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056440" y="3933056"/>
            <a:ext cx="136815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80004" y="4801157"/>
            <a:ext cx="136815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8245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3412" y="2595562"/>
            <a:ext cx="10925175" cy="1666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855640" y="2595562"/>
            <a:ext cx="388843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96447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3744"/>
            <a:ext cx="11639550" cy="5181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08168" y="2132856"/>
            <a:ext cx="129614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95520" y="3915357"/>
            <a:ext cx="129614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471429" y="5639985"/>
            <a:ext cx="129614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00652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29050" y="1423987"/>
            <a:ext cx="4533900" cy="4010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81459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06785"/>
            <a:ext cx="11763375" cy="5362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5927469"/>
            <a:ext cx="831601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41465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900833"/>
            <a:ext cx="6753225" cy="33623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t="14150"/>
          <a:stretch/>
        </p:blipFill>
        <p:spPr>
          <a:xfrm>
            <a:off x="5303912" y="2636912"/>
            <a:ext cx="6562725" cy="30582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7049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81844"/>
            <a:ext cx="11610975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6194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556792"/>
            <a:ext cx="11753850" cy="4181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5018187"/>
            <a:ext cx="831601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4124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556792"/>
            <a:ext cx="9839325" cy="4429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16369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628800"/>
            <a:ext cx="10410825" cy="435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08197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012" y="1352550"/>
            <a:ext cx="11229975" cy="4152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37724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68125" cy="5562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91983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875" y="1357312"/>
            <a:ext cx="11144250" cy="4143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59034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1144250" cy="5210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3635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7687" y="1323975"/>
            <a:ext cx="11096625" cy="4210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92012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0537" y="2333625"/>
            <a:ext cx="11210925" cy="2190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10826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1</Words>
  <Application>Microsoft Office PowerPoint</Application>
  <PresentationFormat>宽屏</PresentationFormat>
  <Paragraphs>1</Paragraphs>
  <Slides>32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6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71</cp:revision>
  <dcterms:created xsi:type="dcterms:W3CDTF">2015-09-16T06:44:00Z</dcterms:created>
  <dcterms:modified xsi:type="dcterms:W3CDTF">2025-10-26T07:09:56Z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