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48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59" y="1916832"/>
            <a:ext cx="7000875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221088"/>
            <a:ext cx="51720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90737"/>
            <a:ext cx="110013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3271" y="2975248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634" y="2636912"/>
            <a:ext cx="118014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2118"/>
            <a:ext cx="111252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5549" y="2420888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620" y="3429000"/>
            <a:ext cx="12599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3409603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8678" y="5319426"/>
            <a:ext cx="27073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156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7729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068960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9665" y="6021288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785937"/>
            <a:ext cx="96869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19237"/>
            <a:ext cx="116681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18682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33512"/>
            <a:ext cx="107251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6026"/>
            <a:ext cx="111728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81175"/>
            <a:ext cx="116109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284984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7461"/>
            <a:ext cx="112585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41321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585912"/>
            <a:ext cx="82677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607" y="3068960"/>
            <a:ext cx="3807990" cy="36316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068960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28837"/>
            <a:ext cx="110871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95437"/>
            <a:ext cx="111347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221088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828800"/>
            <a:ext cx="48768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356992"/>
            <a:ext cx="2381250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268760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0184" y="2241033"/>
            <a:ext cx="1547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47825"/>
            <a:ext cx="116490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55679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9458" y="1556792"/>
            <a:ext cx="22109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1306" y="2517491"/>
            <a:ext cx="31348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4941" y="3466615"/>
            <a:ext cx="313485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826" y="3933056"/>
            <a:ext cx="55911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51616"/>
            <a:ext cx="116681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57350"/>
            <a:ext cx="107346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657350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2435" y="2564904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8960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2948" y="4944059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05025"/>
            <a:ext cx="107346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861048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6967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04864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0815" y="3140968"/>
            <a:ext cx="17753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5422" y="4101666"/>
            <a:ext cx="17753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3028950"/>
            <a:ext cx="10868025" cy="80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002129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3159" y="3002129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171700"/>
            <a:ext cx="59055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12776"/>
            <a:ext cx="3765154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013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970175"/>
            <a:ext cx="365760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283371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0082" y="2827300"/>
            <a:ext cx="38671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252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4545" y="1482668"/>
            <a:ext cx="15876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6495" y="4365104"/>
            <a:ext cx="33360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2025-10-26T06:59:32Z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