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59" y="1916832"/>
            <a:ext cx="7000875" cy="771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293096"/>
            <a:ext cx="52101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595437"/>
            <a:ext cx="85820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676400"/>
            <a:ext cx="85534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76390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00187"/>
            <a:ext cx="117633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36510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62162"/>
            <a:ext cx="111156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98884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6614" y="3933056"/>
            <a:ext cx="26036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24062"/>
            <a:ext cx="117443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574" y="548680"/>
            <a:ext cx="8054230" cy="28421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45" y="3522328"/>
            <a:ext cx="8208595" cy="301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95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43711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997674"/>
            <a:ext cx="41814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37210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66862"/>
            <a:ext cx="110013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28737"/>
            <a:ext cx="116776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82978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40" y="3778910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190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5651" y="4005064"/>
            <a:ext cx="5343525" cy="2743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397679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552575"/>
            <a:ext cx="99060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3632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7975" y="1371421"/>
            <a:ext cx="17240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276872"/>
            <a:ext cx="9096375" cy="4410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61935" y="139096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1814512"/>
            <a:ext cx="91344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05025"/>
            <a:ext cx="116586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3289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90600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628800"/>
            <a:ext cx="45815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4021286"/>
            <a:ext cx="3456384" cy="2836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0224"/>
            <a:ext cx="11522124" cy="26110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14096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3834" y="314096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6586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5047901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98" y="1241251"/>
            <a:ext cx="116014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6079164"/>
            <a:ext cx="32403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111170"/>
            <a:ext cx="52006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708920"/>
            <a:ext cx="600075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68760"/>
            <a:ext cx="15858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044" y="2241034"/>
            <a:ext cx="15858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1736" y="2241034"/>
            <a:ext cx="15858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1544" y="4185581"/>
            <a:ext cx="15858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590173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69246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90800"/>
            <a:ext cx="1171575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49289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38195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3625" y="3245474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2542" y="4275621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6406" y="5301208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493"/>
            <a:ext cx="116490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877272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7337"/>
            <a:ext cx="111061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435926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403622"/>
            <a:ext cx="424759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632" y="4352746"/>
            <a:ext cx="50983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852612"/>
            <a:ext cx="103346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00187"/>
            <a:ext cx="118205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67339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2025-10-26T06:46:22Z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