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3024187"/>
            <a:ext cx="97345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90687"/>
            <a:ext cx="102965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57400"/>
            <a:ext cx="110871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57400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00200"/>
            <a:ext cx="110204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4694"/>
            <a:ext cx="102012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3125652"/>
            <a:ext cx="11096625" cy="3327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6677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61048"/>
            <a:ext cx="64484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715750" cy="55149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24075"/>
            <a:ext cx="110585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52562"/>
            <a:ext cx="107061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90787"/>
            <a:ext cx="108870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11125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682"/>
            <a:ext cx="11449272" cy="546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073008" cy="59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95425"/>
            <a:ext cx="110966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56792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52700"/>
            <a:ext cx="110490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0521"/>
            <a:ext cx="10708506" cy="552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57375"/>
            <a:ext cx="110204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97440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77072"/>
            <a:ext cx="1008112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86296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4885"/>
            <a:ext cx="110394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77072"/>
            <a:ext cx="1116124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05000"/>
            <a:ext cx="108775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90800"/>
            <a:ext cx="11734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2025-10-26T05:53:00Z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