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437112"/>
            <a:ext cx="60198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836" y="4293096"/>
            <a:ext cx="102298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4221088"/>
            <a:ext cx="39731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3270" y="5228086"/>
            <a:ext cx="53167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088035"/>
            <a:ext cx="93345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20486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3987"/>
            <a:ext cx="117919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76872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4746" y="3364892"/>
            <a:ext cx="58873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057" y="4348740"/>
            <a:ext cx="13355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52562"/>
            <a:ext cx="102774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452562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2391" y="2447985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38287"/>
            <a:ext cx="103251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01008"/>
            <a:ext cx="101060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301" y="3448475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9792" y="4469607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76872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8304" y="4348741"/>
            <a:ext cx="40539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06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3" y="220486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5744" y="4293096"/>
            <a:ext cx="76737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8209" y="5323243"/>
            <a:ext cx="80481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5412"/>
            <a:ext cx="118300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24125"/>
            <a:ext cx="111918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20888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272" y="3439460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2087"/>
            <a:ext cx="117348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1333500"/>
            <a:ext cx="56959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95425"/>
            <a:ext cx="111442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437112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24000"/>
            <a:ext cx="111728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1277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224" y="2419773"/>
            <a:ext cx="1103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3570" y="2419773"/>
            <a:ext cx="27306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6522" y="4456918"/>
            <a:ext cx="27306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19237"/>
            <a:ext cx="110394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50912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4950"/>
            <a:ext cx="110966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47862"/>
            <a:ext cx="102108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21262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387" y="2996952"/>
            <a:ext cx="57286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09775"/>
            <a:ext cx="111061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242" y="1124744"/>
            <a:ext cx="10094342" cy="571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95425"/>
            <a:ext cx="83439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90725"/>
            <a:ext cx="111156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996952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19300"/>
            <a:ext cx="111347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996952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95487"/>
            <a:ext cx="109537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24944"/>
            <a:ext cx="3240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340" y="3989814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490787"/>
            <a:ext cx="110394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14076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95412"/>
            <a:ext cx="112204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457450"/>
            <a:ext cx="99155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8334" y="3501008"/>
            <a:ext cx="37119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71612"/>
            <a:ext cx="110775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420888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0377" y="4411734"/>
            <a:ext cx="17713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38350"/>
            <a:ext cx="110966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933056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813"/>
          <a:stretch/>
        </p:blipFill>
        <p:spPr>
          <a:xfrm>
            <a:off x="623392" y="1916832"/>
            <a:ext cx="11087100" cy="28579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852936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24062"/>
            <a:ext cx="110204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981914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76387"/>
            <a:ext cx="11077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4411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5471" y="353496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5734" y="353496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66850"/>
            <a:ext cx="111252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437112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2025-10-26T07:07:25Z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