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437112"/>
            <a:ext cx="87915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1929"/>
            <a:ext cx="10513168" cy="541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212"/>
            <a:ext cx="111823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052736"/>
            <a:ext cx="7962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1271"/>
            <a:ext cx="118300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34651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620688"/>
            <a:ext cx="639127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37244"/>
            <a:ext cx="112299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01008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4238" y="4509120"/>
            <a:ext cx="190782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680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4962"/>
            <a:ext cx="110966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00162"/>
            <a:ext cx="110013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5918"/>
            <a:ext cx="111347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57462"/>
            <a:ext cx="111442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9274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4729"/>
            <a:ext cx="11677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91916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488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1314450"/>
            <a:ext cx="58007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728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3276470"/>
            <a:ext cx="11316841" cy="3248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695"/>
          <a:stretch/>
        </p:blipFill>
        <p:spPr>
          <a:xfrm>
            <a:off x="479376" y="1700808"/>
            <a:ext cx="11249025" cy="46413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3808" y="5517232"/>
            <a:ext cx="17923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728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92487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14600"/>
            <a:ext cx="110775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4988"/>
            <a:ext cx="11687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87946"/>
            <a:ext cx="111156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71625"/>
            <a:ext cx="11134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338262"/>
            <a:ext cx="97250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70884"/>
            <a:ext cx="63912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