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2943225"/>
            <a:ext cx="74580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71625"/>
            <a:ext cx="108013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06" y="1484784"/>
            <a:ext cx="11753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84081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38287"/>
            <a:ext cx="110299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81212"/>
            <a:ext cx="116586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33440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251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433512"/>
            <a:ext cx="99536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341837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6925"/>
            <a:ext cx="110585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996952"/>
            <a:ext cx="13681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6093"/>
            <a:ext cx="11305256" cy="544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996952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8896" y="4015524"/>
            <a:ext cx="140521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7418" y="4941499"/>
            <a:ext cx="140521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4950"/>
            <a:ext cx="117157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437112"/>
            <a:ext cx="244827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59" y="4437112"/>
            <a:ext cx="1399863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81150"/>
            <a:ext cx="11763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493" y="3372419"/>
            <a:ext cx="3140843" cy="33689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1268760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4836" y="2241034"/>
            <a:ext cx="1467547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3059667"/>
            <a:ext cx="6264696" cy="36359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73" y="1268760"/>
            <a:ext cx="116681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108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348880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9728" y="4365104"/>
            <a:ext cx="139876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2569" y="5372102"/>
            <a:ext cx="139876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81212"/>
            <a:ext cx="117157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700808"/>
            <a:ext cx="74866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157986"/>
            <a:ext cx="331236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910" y="1844824"/>
            <a:ext cx="32480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6925"/>
            <a:ext cx="115538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7250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661248"/>
            <a:ext cx="338437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721279"/>
            <a:ext cx="26021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3531506"/>
            <a:ext cx="50405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81153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170562"/>
            <a:ext cx="360040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7549" y="1391096"/>
            <a:ext cx="51911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62100"/>
            <a:ext cx="105441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24062"/>
            <a:ext cx="107442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901677"/>
            <a:ext cx="208823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62376"/>
            <a:ext cx="129234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109787"/>
            <a:ext cx="106775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924944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38350"/>
            <a:ext cx="108585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901677"/>
            <a:ext cx="622133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5290" y="3885525"/>
            <a:ext cx="373862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5443"/>
            <a:ext cx="108204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060848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5572" y="5023967"/>
            <a:ext cx="1544443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00522"/>
            <a:ext cx="107537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67755"/>
            <a:ext cx="118300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31" y="1307926"/>
            <a:ext cx="117443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17304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83153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47825"/>
            <a:ext cx="116776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66828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485900"/>
            <a:ext cx="94392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2025-10-26T07:49:53Z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