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014662"/>
            <a:ext cx="118872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72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37321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341" y="1268760"/>
            <a:ext cx="52578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00325"/>
            <a:ext cx="116681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37321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432854"/>
            <a:ext cx="56959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59" y="1268760"/>
            <a:ext cx="10791417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609329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871936"/>
            <a:ext cx="64008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2575"/>
            <a:ext cx="11734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9917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37321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772816"/>
            <a:ext cx="83915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481" y="3429000"/>
            <a:ext cx="9525000" cy="3133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2334004"/>
            <a:ext cx="3105150" cy="55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0496" y="2338122"/>
            <a:ext cx="3163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3861048"/>
            <a:ext cx="3528392" cy="2520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22" y="3124919"/>
            <a:ext cx="1077277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385760"/>
            <a:ext cx="314325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8698" y="2298576"/>
            <a:ext cx="31381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9903" y="3537066"/>
            <a:ext cx="3910673" cy="2772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847066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6158" y="2617728"/>
            <a:ext cx="3676425" cy="2899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28837"/>
            <a:ext cx="116871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76009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37321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31904" y="2132856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68008" y="292494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83589" y="4436217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8837"/>
            <a:ext cx="117348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229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733256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47" y="1290299"/>
            <a:ext cx="71056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05087"/>
            <a:ext cx="116490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