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009900"/>
            <a:ext cx="74676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81915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33537"/>
            <a:ext cx="112966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447800"/>
            <a:ext cx="92583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547937"/>
            <a:ext cx="106584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212976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05087"/>
            <a:ext cx="1101090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394719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96269"/>
            <a:ext cx="116871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339" y="3896469"/>
            <a:ext cx="1105852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060"/>
          <a:stretch/>
        </p:blipFill>
        <p:spPr>
          <a:xfrm>
            <a:off x="551384" y="1556792"/>
            <a:ext cx="11096625" cy="46531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20888"/>
            <a:ext cx="136815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9693" y="4423308"/>
            <a:ext cx="136815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2564" y="5372432"/>
            <a:ext cx="136815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1404937"/>
            <a:ext cx="81153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84684"/>
            <a:ext cx="11737304" cy="55212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43050"/>
            <a:ext cx="117729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212976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0836" y="4266272"/>
            <a:ext cx="1435603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33587"/>
            <a:ext cx="112204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61048"/>
            <a:ext cx="172819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14487"/>
            <a:ext cx="117633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395412"/>
            <a:ext cx="86106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1538287"/>
            <a:ext cx="50577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13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693" y="2132856"/>
            <a:ext cx="103060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004586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6244" y="3972283"/>
            <a:ext cx="160176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490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76872"/>
            <a:ext cx="115212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2252" y="5263141"/>
            <a:ext cx="1763467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4775" y="5301208"/>
            <a:ext cx="94568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33600"/>
            <a:ext cx="110204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924944"/>
            <a:ext cx="136815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19250"/>
            <a:ext cx="111156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8775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74018"/>
            <a:ext cx="107727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775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60216"/>
            <a:ext cx="10877550" cy="3365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50371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1340768"/>
            <a:ext cx="57340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24944"/>
            <a:ext cx="1390650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2899236"/>
            <a:ext cx="31718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10975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356992"/>
            <a:ext cx="3833685" cy="33123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2276872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5239"/>
            <a:ext cx="10493052" cy="536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26" y="4293096"/>
            <a:ext cx="1113472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127641"/>
            <a:ext cx="9342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895475"/>
            <a:ext cx="94202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2025-10-26T07:42:50Z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