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57" r:id="rId14"/>
    <p:sldId id="358" r:id="rId15"/>
    <p:sldId id="359" r:id="rId16"/>
    <p:sldId id="360" r:id="rId17"/>
    <p:sldId id="361" r:id="rId18"/>
    <p:sldId id="362" r:id="rId19"/>
    <p:sldId id="363" r:id="rId20"/>
    <p:sldId id="364" r:id="rId21"/>
    <p:sldId id="365" r:id="rId22"/>
    <p:sldId id="366" r:id="rId23"/>
    <p:sldId id="367" r:id="rId24"/>
    <p:sldId id="368" r:id="rId25"/>
    <p:sldId id="369" r:id="rId26"/>
    <p:sldId id="370" r:id="rId27"/>
    <p:sldId id="371" r:id="rId28"/>
    <p:sldId id="372" r:id="rId29"/>
    <p:sldId id="373" r:id="rId30"/>
    <p:sldId id="374" r:id="rId31"/>
    <p:sldId id="375" r:id="rId32"/>
    <p:sldId id="376" r:id="rId33"/>
    <p:sldId id="335" r:id="rId34"/>
    <p:sldId id="336" r:id="rId35"/>
    <p:sldId id="337" r:id="rId36"/>
    <p:sldId id="338" r:id="rId37"/>
    <p:sldId id="339" r:id="rId38"/>
    <p:sldId id="340" r:id="rId39"/>
    <p:sldId id="341" r:id="rId40"/>
    <p:sldId id="342" r:id="rId41"/>
    <p:sldId id="343" r:id="rId42"/>
    <p:sldId id="344" r:id="rId43"/>
    <p:sldId id="345" r:id="rId44"/>
    <p:sldId id="346" r:id="rId45"/>
    <p:sldId id="347" r:id="rId46"/>
    <p:sldId id="348" r:id="rId47"/>
    <p:sldId id="349" r:id="rId48"/>
    <p:sldId id="350" r:id="rId49"/>
    <p:sldId id="351" r:id="rId50"/>
    <p:sldId id="352" r:id="rId51"/>
    <p:sldId id="353" r:id="rId52"/>
    <p:sldId id="354" r:id="rId53"/>
  </p:sldIdLst>
  <p:sldSz cx="12192000" cy="6858000"/>
  <p:notesSz cx="6858000" cy="9144000"/>
  <p:custDataLst>
    <p:tags r:id="rId5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188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3000375"/>
            <a:ext cx="1042035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333500"/>
            <a:ext cx="10029825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1737" y="1333500"/>
            <a:ext cx="48291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6798"/>
          <a:stretch/>
        </p:blipFill>
        <p:spPr>
          <a:xfrm>
            <a:off x="600075" y="1566863"/>
            <a:ext cx="10991850" cy="2726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310515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276872"/>
            <a:ext cx="4914900" cy="421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76" y="1413520"/>
            <a:ext cx="3104550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9477" y="2295922"/>
            <a:ext cx="48291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04950"/>
            <a:ext cx="110585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10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132856"/>
            <a:ext cx="88011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060848"/>
            <a:ext cx="93610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231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71612"/>
            <a:ext cx="109632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36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156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416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47800"/>
            <a:ext cx="110204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1340768"/>
            <a:ext cx="93610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1512" y="3482085"/>
            <a:ext cx="4934699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0388" y="4489082"/>
            <a:ext cx="7681916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042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981200"/>
            <a:ext cx="110299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924944"/>
            <a:ext cx="4824536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5230" y="4001389"/>
            <a:ext cx="5762857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8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2062162"/>
            <a:ext cx="118681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58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33525"/>
            <a:ext cx="11734800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95412"/>
            <a:ext cx="10877550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1404650"/>
            <a:ext cx="58197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463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4737" y="1771650"/>
            <a:ext cx="496252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27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66862"/>
            <a:ext cx="110966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429000"/>
            <a:ext cx="2808312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897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76387"/>
            <a:ext cx="110394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420888"/>
            <a:ext cx="1224136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271" y="3416311"/>
            <a:ext cx="1224136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359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052637"/>
            <a:ext cx="109537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69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309562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204864"/>
            <a:ext cx="5905500" cy="4010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1375888"/>
            <a:ext cx="3240360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1119" y="2366789"/>
            <a:ext cx="58197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42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37444"/>
            <a:ext cx="10585176" cy="55039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924944"/>
            <a:ext cx="93610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16876" y="5877272"/>
            <a:ext cx="1663300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2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800225"/>
            <a:ext cx="1019175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89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24062"/>
            <a:ext cx="110585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933056"/>
            <a:ext cx="1440160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992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028825"/>
            <a:ext cx="110680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933056"/>
            <a:ext cx="8352928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90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252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348880"/>
            <a:ext cx="1512168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71687"/>
            <a:ext cx="116586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762125"/>
            <a:ext cx="1060132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838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0615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079651"/>
            <a:ext cx="6264696" cy="37100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80660" y="2336858"/>
            <a:ext cx="327192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3632" y="3079651"/>
            <a:ext cx="6259729" cy="3677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68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99975"/>
            <a:ext cx="10502577" cy="55134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052736"/>
            <a:ext cx="1512168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34671" y="3043581"/>
            <a:ext cx="1113057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42469" y="4073728"/>
            <a:ext cx="1554131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24444" y="5011277"/>
            <a:ext cx="7827940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514600"/>
            <a:ext cx="11020425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3429000"/>
            <a:ext cx="3168352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99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212976"/>
            <a:ext cx="1584176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45112" y="5307994"/>
            <a:ext cx="1584176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00187"/>
            <a:ext cx="116681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462" y="1524000"/>
            <a:ext cx="93630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812" y="1795462"/>
            <a:ext cx="37623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005012"/>
            <a:ext cx="110109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924944"/>
            <a:ext cx="1512168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471612"/>
            <a:ext cx="102870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9728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4581128"/>
            <a:ext cx="1512168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130442"/>
            <a:ext cx="10153128" cy="46901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544" y="6093296"/>
            <a:ext cx="5181960" cy="61480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5854005"/>
            <a:ext cx="1368152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680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284984"/>
            <a:ext cx="3651226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4340" y="4396154"/>
            <a:ext cx="9812220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928812"/>
            <a:ext cx="1102995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916832"/>
            <a:ext cx="1025842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924944"/>
            <a:ext cx="2520280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44066" y="4053805"/>
            <a:ext cx="2520280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1724025"/>
            <a:ext cx="949642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1757362"/>
            <a:ext cx="959167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9348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1387" y="1757362"/>
            <a:ext cx="52292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81150"/>
            <a:ext cx="112299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492896"/>
            <a:ext cx="1584176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412776"/>
            <a:ext cx="89058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2870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870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4653136"/>
            <a:ext cx="3312368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63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1917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204864"/>
            <a:ext cx="129614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81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514475"/>
            <a:ext cx="102298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1482755"/>
            <a:ext cx="936104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492896"/>
            <a:ext cx="8105775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061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356992"/>
            <a:ext cx="8568952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4835" y="4352415"/>
            <a:ext cx="6599357" cy="743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85975"/>
            <a:ext cx="117062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</Words>
  <Application>Microsoft Office PowerPoint</Application>
  <PresentationFormat>宽屏</PresentationFormat>
  <Paragraphs>1</Paragraphs>
  <Slides>52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2025-10-26T07:56:35Z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