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51" r:id="rId27"/>
    <p:sldId id="348" r:id="rId28"/>
    <p:sldId id="352" r:id="rId29"/>
    <p:sldId id="353" r:id="rId30"/>
    <p:sldId id="354" r:id="rId31"/>
    <p:sldId id="349" r:id="rId32"/>
    <p:sldId id="350" r:id="rId33"/>
    <p:sldId id="355" r:id="rId34"/>
    <p:sldId id="356" r:id="rId35"/>
    <p:sldId id="357" r:id="rId36"/>
    <p:sldId id="358" r:id="rId37"/>
    <p:sldId id="359" r:id="rId38"/>
    <p:sldId id="360" r:id="rId39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377" autoAdjust="0"/>
    <p:restoredTop sz="94660"/>
  </p:normalViewPr>
  <p:slideViewPr>
    <p:cSldViewPr showGuides="1">
      <p:cViewPr varScale="1">
        <p:scale>
          <a:sx n="106" d="100"/>
          <a:sy n="106" d="100"/>
        </p:scale>
        <p:origin x="942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gs" Target="tags/tag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4112" y="2924175"/>
            <a:ext cx="7343775" cy="1009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90675"/>
            <a:ext cx="1160145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700808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650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685925"/>
            <a:ext cx="11220450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528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725275" cy="2105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3645024"/>
            <a:ext cx="4743450" cy="2686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2924944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253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700808"/>
            <a:ext cx="9077325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2348880"/>
            <a:ext cx="10696575" cy="2114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4645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1196752"/>
            <a:ext cx="11477625" cy="2828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32104" y="3717032"/>
            <a:ext cx="3549823" cy="295232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56328" y="3429000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9090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6286500" cy="440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5805264"/>
            <a:ext cx="8934450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0441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638300"/>
            <a:ext cx="11563350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3861048"/>
            <a:ext cx="10801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56040" y="4581128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9358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647825"/>
            <a:ext cx="11391900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3212976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56240" y="4653136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2772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571625"/>
            <a:ext cx="11449050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3861048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4725144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91944" y="4751300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875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981200"/>
            <a:ext cx="11544300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64094" y="2852936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645024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08368" y="3645024"/>
            <a:ext cx="12961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990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2576512"/>
            <a:ext cx="11468100" cy="170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900" y="2600325"/>
            <a:ext cx="11506200" cy="1657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2" y="1196752"/>
            <a:ext cx="11639550" cy="1504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2701702"/>
            <a:ext cx="11049000" cy="1371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83832" y="3717032"/>
            <a:ext cx="6610350" cy="26384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840416" y="2132856"/>
            <a:ext cx="15121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72264" y="2874129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738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609725"/>
            <a:ext cx="11734800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5720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9300" y="1814512"/>
            <a:ext cx="8153400" cy="3228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5920" y="1484784"/>
            <a:ext cx="5143500" cy="2924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4420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1196752"/>
            <a:ext cx="9721080" cy="548964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3068960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68208" y="3068960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24192" y="4293096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35560" y="6111402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4916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52525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9713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1268760"/>
            <a:ext cx="11077575" cy="2914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183410"/>
            <a:ext cx="10448925" cy="2143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88288" y="1412776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27648" y="2924944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08168" y="5047417"/>
            <a:ext cx="374441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15480" y="5760415"/>
            <a:ext cx="80648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4762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0877550" cy="140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1664596"/>
            <a:ext cx="23762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2366986"/>
            <a:ext cx="12961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8733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53825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1620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944225" cy="2047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2328909"/>
            <a:ext cx="23042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057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087100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2276872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2399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91925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924944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3298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00808"/>
            <a:ext cx="11039475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1844824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75920" y="3284984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8501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1196752"/>
            <a:ext cx="11525250" cy="4276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28048" y="4481630"/>
            <a:ext cx="2385404" cy="2376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7487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340768"/>
            <a:ext cx="11134725" cy="3429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4855468"/>
            <a:ext cx="6124575" cy="666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92344" y="1358874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45719" y="2839244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9289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8829675" cy="2476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867050"/>
            <a:ext cx="9073008" cy="12382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7394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44300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5003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57312"/>
            <a:ext cx="11220450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1383048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2132856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9856" y="2780928"/>
            <a:ext cx="9361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6932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476375"/>
            <a:ext cx="10848975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5651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23950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660676"/>
            <a:ext cx="11017224" cy="2247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7420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258550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060848"/>
            <a:ext cx="10729192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861048"/>
            <a:ext cx="87849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9396" y="4519836"/>
            <a:ext cx="11197244" cy="12854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4726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1196752"/>
            <a:ext cx="11211055" cy="547260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356992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128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34775" cy="3552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835" y="5085184"/>
            <a:ext cx="11544300" cy="1247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92544" y="1340768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48528" y="5085184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4839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2527"/>
          <a:stretch/>
        </p:blipFill>
        <p:spPr>
          <a:xfrm>
            <a:off x="407368" y="1196752"/>
            <a:ext cx="11496675" cy="280831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56040" y="3573016"/>
            <a:ext cx="4400550" cy="2667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400" y="3868291"/>
            <a:ext cx="6219825" cy="20764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3512" y="5944741"/>
            <a:ext cx="5943600" cy="657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76260" y="3426185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171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563350" cy="2124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3284984"/>
            <a:ext cx="5181600" cy="2733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37540" y="3140968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3355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2028825"/>
            <a:ext cx="10772775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2420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1196752"/>
            <a:ext cx="11458575" cy="2190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3402326"/>
            <a:ext cx="4829175" cy="3057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20536" y="2076103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749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0</Words>
  <Application>Microsoft Office PowerPoint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89</cp:revision>
  <dcterms:created xsi:type="dcterms:W3CDTF">2015-09-16T06:44:00Z</dcterms:created>
  <dcterms:modified xsi:type="dcterms:W3CDTF">2025-10-26T05:56:02Z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