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841" y="3776836"/>
            <a:ext cx="10772775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4790256"/>
            <a:ext cx="37909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36154"/>
            <a:ext cx="11229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8876"/>
            <a:ext cx="112204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47800"/>
            <a:ext cx="111442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24025"/>
            <a:ext cx="110490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52650"/>
            <a:ext cx="11163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4962"/>
            <a:ext cx="110966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14612"/>
            <a:ext cx="110109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290" y="1709886"/>
            <a:ext cx="115633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58924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00" y="5877272"/>
            <a:ext cx="10020300" cy="94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140968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9452" y="5965192"/>
            <a:ext cx="9049075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5148"/>
            <a:ext cx="11089232" cy="539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252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0200"/>
            <a:ext cx="110966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66862"/>
            <a:ext cx="109728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172819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7227" y="4495317"/>
            <a:ext cx="172819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52637"/>
            <a:ext cx="111823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996952"/>
            <a:ext cx="381642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980" y="4038673"/>
            <a:ext cx="5156075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