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7" r:id="rId16"/>
    <p:sldId id="358" r:id="rId17"/>
    <p:sldId id="359" r:id="rId18"/>
    <p:sldId id="360" r:id="rId19"/>
    <p:sldId id="361" r:id="rId20"/>
    <p:sldId id="362" r:id="rId21"/>
    <p:sldId id="363" r:id="rId22"/>
    <p:sldId id="364" r:id="rId23"/>
    <p:sldId id="365" r:id="rId24"/>
    <p:sldId id="366" r:id="rId25"/>
    <p:sldId id="367" r:id="rId26"/>
    <p:sldId id="368" r:id="rId27"/>
    <p:sldId id="369" r:id="rId28"/>
    <p:sldId id="370" r:id="rId29"/>
    <p:sldId id="371" r:id="rId30"/>
    <p:sldId id="372" r:id="rId31"/>
    <p:sldId id="37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4" y="1772816"/>
            <a:ext cx="7410450" cy="108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536" y="4293096"/>
            <a:ext cx="58769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40768"/>
            <a:ext cx="115212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2516" y="2336191"/>
            <a:ext cx="10314067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0391" y="3331614"/>
            <a:ext cx="115212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584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2298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941168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552575"/>
            <a:ext cx="102298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429000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4838" y="4470721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066925"/>
            <a:ext cx="102584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00506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9075" y="400506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061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5229200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87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024062"/>
            <a:ext cx="103346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3232" y="2996952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714" y="4038674"/>
            <a:ext cx="1840933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0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46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490662"/>
            <a:ext cx="103441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492896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0940" y="3580916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19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66850"/>
            <a:ext cx="11811000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6165304"/>
            <a:ext cx="91440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57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90662"/>
            <a:ext cx="110871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573016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38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5900"/>
            <a:ext cx="110299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92896"/>
            <a:ext cx="194421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1390" y="4553190"/>
            <a:ext cx="194421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81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73208" cy="48024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165304"/>
            <a:ext cx="4821139" cy="6900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2092" y="220486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6046" y="3281310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71778" y="6105532"/>
            <a:ext cx="125201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42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38287"/>
            <a:ext cx="111728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492896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8459" y="4587914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33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509120"/>
            <a:ext cx="363636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8394" y="5458244"/>
            <a:ext cx="763395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9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490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15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576387"/>
            <a:ext cx="97917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1770" y="148478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3988" y="2503356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88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571625"/>
            <a:ext cx="96488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571625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2370" y="3597194"/>
            <a:ext cx="1915837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67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024062"/>
            <a:ext cx="102489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024062"/>
            <a:ext cx="49685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36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85912"/>
            <a:ext cx="110871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071687"/>
            <a:ext cx="101917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96952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7990" y="4001616"/>
            <a:ext cx="185572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63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586787"/>
            <a:ext cx="7800925" cy="6226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74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86061"/>
            <a:ext cx="106775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519237"/>
            <a:ext cx="95916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81137"/>
            <a:ext cx="111633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420888"/>
            <a:ext cx="187220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4284" y="4492756"/>
            <a:ext cx="187220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52575"/>
            <a:ext cx="111537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2807" y="3501008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0542" y="4519580"/>
            <a:ext cx="2555217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15662"/>
            <a:ext cx="10585176" cy="54257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5013176"/>
            <a:ext cx="129614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585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742" y="3179018"/>
            <a:ext cx="10163175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508518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2025-10-26T06:17:31Z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