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49080"/>
            <a:ext cx="95059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5066068"/>
            <a:ext cx="51816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95450"/>
            <a:ext cx="11010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562100"/>
            <a:ext cx="9105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95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47850"/>
            <a:ext cx="110966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1650"/>
            <a:ext cx="11087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14537"/>
            <a:ext cx="111061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06" y="3284984"/>
            <a:ext cx="112204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362"/>
          <a:stretch/>
        </p:blipFill>
        <p:spPr>
          <a:xfrm>
            <a:off x="479376" y="1412777"/>
            <a:ext cx="11239500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401" y="2708920"/>
            <a:ext cx="47434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8316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594"/>
            <a:ext cx="111823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22665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609725"/>
            <a:ext cx="4724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157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38300"/>
            <a:ext cx="10972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56490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436" y="4451578"/>
            <a:ext cx="2854379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602"/>
            <a:ext cx="117633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85925"/>
            <a:ext cx="109251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33612"/>
            <a:ext cx="110109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903563"/>
            <a:ext cx="7200800" cy="2490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62187"/>
            <a:ext cx="110966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7735"/>
            <a:ext cx="111347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5412"/>
            <a:ext cx="11058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2575"/>
            <a:ext cx="111728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28762"/>
            <a:ext cx="110680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90712"/>
            <a:ext cx="110394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3" y="1412776"/>
            <a:ext cx="116490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90381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9631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2962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7825"/>
            <a:ext cx="11658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66937"/>
            <a:ext cx="111347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