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48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49" r:id="rId10"/>
    <p:sldId id="350" r:id="rId11"/>
    <p:sldId id="351" r:id="rId12"/>
    <p:sldId id="352" r:id="rId13"/>
    <p:sldId id="353" r:id="rId14"/>
    <p:sldId id="354" r:id="rId15"/>
    <p:sldId id="355" r:id="rId16"/>
    <p:sldId id="356" r:id="rId17"/>
    <p:sldId id="357" r:id="rId18"/>
    <p:sldId id="358" r:id="rId19"/>
    <p:sldId id="359" r:id="rId20"/>
    <p:sldId id="360" r:id="rId21"/>
    <p:sldId id="361" r:id="rId22"/>
    <p:sldId id="362" r:id="rId23"/>
    <p:sldId id="363" r:id="rId24"/>
    <p:sldId id="364" r:id="rId25"/>
    <p:sldId id="365" r:id="rId26"/>
    <p:sldId id="366" r:id="rId27"/>
    <p:sldId id="367" r:id="rId28"/>
    <p:sldId id="368" r:id="rId29"/>
    <p:sldId id="369" r:id="rId30"/>
    <p:sldId id="370" r:id="rId31"/>
    <p:sldId id="371" r:id="rId32"/>
    <p:sldId id="372" r:id="rId33"/>
    <p:sldId id="373" r:id="rId34"/>
    <p:sldId id="374" r:id="rId35"/>
    <p:sldId id="375" r:id="rId36"/>
    <p:sldId id="376" r:id="rId37"/>
    <p:sldId id="377" r:id="rId38"/>
    <p:sldId id="378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85" autoAdjust="0"/>
    <p:restoredTop sz="94617" autoAdjust="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15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587" y="2862262"/>
            <a:ext cx="736282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26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424112"/>
            <a:ext cx="1157287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21297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3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7734" y="3359205"/>
            <a:ext cx="3952875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78092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965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824037"/>
            <a:ext cx="110871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02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140726"/>
            <a:ext cx="5553075" cy="219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92494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63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252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85293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314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63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919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27687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2958744"/>
            <a:ext cx="504056" cy="47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371703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37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109787"/>
            <a:ext cx="115252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422108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91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204864"/>
            <a:ext cx="28803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852936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422108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52084" y="4939295"/>
            <a:ext cx="11161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56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988840"/>
            <a:ext cx="37719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68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557462"/>
            <a:ext cx="11563350" cy="1743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580260"/>
            <a:ext cx="1156335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1904" y="4581128"/>
            <a:ext cx="4914900" cy="197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1961681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270892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4005064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31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177" y="4293096"/>
            <a:ext cx="11001375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06084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2780928"/>
            <a:ext cx="648072" cy="504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1524" y="5216479"/>
            <a:ext cx="2340260" cy="465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61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24744"/>
            <a:ext cx="10945216" cy="54726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717032"/>
            <a:ext cx="54292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17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419350"/>
            <a:ext cx="11515725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99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1352550"/>
            <a:ext cx="9324975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268760"/>
            <a:ext cx="8215387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42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268760"/>
            <a:ext cx="114109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61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442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556792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276872"/>
            <a:ext cx="87849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8230" y="3644677"/>
            <a:ext cx="21059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856" y="4365104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88774" y="5033782"/>
            <a:ext cx="36358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5733256"/>
            <a:ext cx="44644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56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412776"/>
            <a:ext cx="10320324" cy="5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1844824"/>
            <a:ext cx="9600245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41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52600"/>
            <a:ext cx="109728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844824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263691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6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800225"/>
            <a:ext cx="108870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212976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40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47800"/>
            <a:ext cx="114871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252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04864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2204864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429309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7828" y="5534822"/>
            <a:ext cx="504056" cy="522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83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062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5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29192" cy="5318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32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99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20888"/>
            <a:ext cx="676875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9382" y="3645024"/>
            <a:ext cx="10989266" cy="2415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9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157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00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52600"/>
            <a:ext cx="109347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62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785937"/>
            <a:ext cx="109251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44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24744"/>
            <a:ext cx="10197002" cy="56166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12976"/>
            <a:ext cx="10052986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74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576512"/>
            <a:ext cx="1107757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77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3352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8041" y="2636912"/>
            <a:ext cx="5422643" cy="259228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48528" y="159279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51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572875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4096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02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47800"/>
            <a:ext cx="114109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75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1137"/>
            <a:ext cx="11496675" cy="3895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517232"/>
            <a:ext cx="10706100" cy="742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48528" y="148433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71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15725" cy="1962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645024"/>
            <a:ext cx="3943350" cy="2743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2933911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00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585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32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2025-10-26T06:05:03Z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