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4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4221088"/>
            <a:ext cx="109347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420888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6279" y="4446458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57325"/>
            <a:ext cx="116205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70299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4577"/>
          <a:stretch/>
        </p:blipFill>
        <p:spPr>
          <a:xfrm>
            <a:off x="479376" y="4941168"/>
            <a:ext cx="11182350" cy="16959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776" y="1700808"/>
            <a:ext cx="40195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57337"/>
            <a:ext cx="11134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53" y="1340768"/>
            <a:ext cx="11877675" cy="3752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429" y="4077072"/>
            <a:ext cx="2880321" cy="26697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429309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514475"/>
            <a:ext cx="99917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0187"/>
            <a:ext cx="117348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91518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9950"/>
            <a:ext cx="10801200" cy="545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66837"/>
            <a:ext cx="118586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39642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47812"/>
            <a:ext cx="111537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876425"/>
            <a:ext cx="41148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0987"/>
            <a:ext cx="116967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522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1766887"/>
            <a:ext cx="55340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66862"/>
            <a:ext cx="111156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66787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107251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99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108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394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205" y="3088109"/>
            <a:ext cx="7011814" cy="372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762" y="1700212"/>
            <a:ext cx="380047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061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4057332"/>
            <a:ext cx="10906125" cy="2540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738312"/>
            <a:ext cx="106965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12976"/>
            <a:ext cx="11017224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95425"/>
            <a:ext cx="105251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28762"/>
            <a:ext cx="117443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268760"/>
            <a:ext cx="41243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93096"/>
            <a:ext cx="83534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539" y="3429000"/>
            <a:ext cx="40386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41542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95440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5" y="3789989"/>
            <a:ext cx="4680520" cy="30233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1677650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558" y="3117751"/>
            <a:ext cx="110394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