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928937"/>
            <a:ext cx="101822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72771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775"/>
            <a:ext cx="116300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2639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581128"/>
            <a:ext cx="88106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412776"/>
            <a:ext cx="43053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52" y="4221088"/>
            <a:ext cx="51530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706225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221088"/>
            <a:ext cx="2190750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677" y="4187750"/>
            <a:ext cx="3190875" cy="1724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148173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365104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57184" cy="54167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685466"/>
            <a:ext cx="2409825" cy="9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132856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32" y="5949280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81150"/>
            <a:ext cx="111347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8115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91968" cy="537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62225"/>
            <a:ext cx="110299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2800350"/>
            <a:ext cx="5381625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1150"/>
            <a:ext cx="11658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632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08" y="5373216"/>
            <a:ext cx="10106025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204864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4900" y="3258160"/>
            <a:ext cx="21255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6298" y="5301208"/>
            <a:ext cx="16854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272" cy="554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8730" y="5962631"/>
            <a:ext cx="36097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7684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81162"/>
            <a:ext cx="116395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45737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7926"/>
            <a:ext cx="108489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7809"/>
            <a:ext cx="11377264" cy="55255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132856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3742" y="4077072"/>
            <a:ext cx="20180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2240" y="5013176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986" y="5962300"/>
            <a:ext cx="48379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3650"/>
            <a:ext cx="11233248" cy="54877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997509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7495" y="5895757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7157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7443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19237"/>
            <a:ext cx="110680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437112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347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423692"/>
            <a:ext cx="33718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1137"/>
            <a:ext cx="117062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005064"/>
            <a:ext cx="46767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99" y="1268760"/>
            <a:ext cx="110490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14096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2025-10-26T07:25:43Z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