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5" y="1916832"/>
            <a:ext cx="76295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21088"/>
            <a:ext cx="67532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680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6362"/>
            <a:ext cx="118014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30117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76295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38" y="4489276"/>
            <a:ext cx="10972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90650"/>
            <a:ext cx="110680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6967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62125"/>
            <a:ext cx="10991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776373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535725"/>
            <a:ext cx="410445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104870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1381" y="328794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6837"/>
            <a:ext cx="11144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0531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87" y="1738312"/>
            <a:ext cx="3705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3553"/>
            <a:ext cx="11029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807839"/>
            <a:ext cx="5400600" cy="38615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0622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1744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06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90" y="1412776"/>
            <a:ext cx="116395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356992"/>
            <a:ext cx="31242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4356" y="227687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8612"/>
            <a:ext cx="11791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8579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124575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92896"/>
            <a:ext cx="59245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837"/>
            <a:ext cx="11668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52650"/>
            <a:ext cx="108489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3987"/>
            <a:ext cx="116490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725144"/>
            <a:ext cx="3456384" cy="70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445224"/>
            <a:ext cx="30289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052736"/>
            <a:ext cx="915352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5409976"/>
            <a:ext cx="33123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471" y="1097112"/>
            <a:ext cx="93535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7252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66950"/>
            <a:ext cx="118110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50987"/>
            <a:ext cx="101822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445224"/>
            <a:ext cx="35283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928" y="1350987"/>
            <a:ext cx="5305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8959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116395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75925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81125"/>
            <a:ext cx="110585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468"/>
          <a:stretch/>
        </p:blipFill>
        <p:spPr>
          <a:xfrm>
            <a:off x="263352" y="2492896"/>
            <a:ext cx="11649075" cy="1584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555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163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2593"/>
            <a:ext cx="106870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13274"/>
            <a:ext cx="116395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06613"/>
            <a:ext cx="110394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90271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