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05064"/>
            <a:ext cx="8886825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4941168"/>
            <a:ext cx="37052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76437"/>
            <a:ext cx="117633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9212"/>
            <a:ext cx="116967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6104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88963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2575"/>
            <a:ext cx="116586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406405"/>
            <a:ext cx="38884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437112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9212"/>
            <a:ext cx="116871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395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545217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6748" y="2492896"/>
            <a:ext cx="85998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400" y="3501008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6765" y="4437112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5352" y="5457461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81175"/>
            <a:ext cx="116586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8498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075"/>
          <a:stretch/>
        </p:blipFill>
        <p:spPr>
          <a:xfrm>
            <a:off x="263352" y="2348880"/>
            <a:ext cx="11801475" cy="28083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8288" y="3284984"/>
            <a:ext cx="1859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9847" y="4315131"/>
            <a:ext cx="1859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24000"/>
            <a:ext cx="11658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20888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2558" y="4423309"/>
            <a:ext cx="20255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56" y="1484784"/>
            <a:ext cx="117729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34076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6870" y="4408059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60293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9237"/>
            <a:ext cx="117443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20888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719" y="3474187"/>
            <a:ext cx="112462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375" y="4509120"/>
            <a:ext cx="831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52104"/>
            <a:ext cx="7272808" cy="628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16832"/>
            <a:ext cx="117538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3796482"/>
            <a:ext cx="110871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79648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1396" y="4791905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2025-10-26T07:18:19Z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