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59" y="1916832"/>
            <a:ext cx="7000875" cy="77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581128"/>
            <a:ext cx="96869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866900"/>
            <a:ext cx="33528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9232" cy="3669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4293096"/>
            <a:ext cx="3672408" cy="24537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422108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67341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28762"/>
            <a:ext cx="117729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19237"/>
            <a:ext cx="110775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0860" y="353717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92297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89535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4840" y="119675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3048" y="225004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5356" y="4264043"/>
            <a:ext cx="14708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04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19675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2093" y="216902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0194" y="5157192"/>
            <a:ext cx="13195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9062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26355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14512"/>
            <a:ext cx="117348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28498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485900"/>
            <a:ext cx="89535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1390650"/>
            <a:ext cx="90392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492661" cy="2952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7679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4581128"/>
            <a:ext cx="652462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124744"/>
            <a:ext cx="6912768" cy="299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57325"/>
            <a:ext cx="111728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33500"/>
            <a:ext cx="117538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871662"/>
            <a:ext cx="110966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87166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8148" y="2959682"/>
            <a:ext cx="13458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95425"/>
            <a:ext cx="116871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9092" y="3460053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244" y="4559648"/>
            <a:ext cx="14703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05075"/>
            <a:ext cx="110299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7825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52562"/>
            <a:ext cx="117062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33600"/>
            <a:ext cx="116776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996952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537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4888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8363" y="3309579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700808"/>
            <a:ext cx="69818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633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28787"/>
            <a:ext cx="111728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061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7687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6462" y="4395039"/>
            <a:ext cx="130760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17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85912"/>
            <a:ext cx="110585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484784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7606" y="2514931"/>
            <a:ext cx="152052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2932" y="2514931"/>
            <a:ext cx="25076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66501" y="4413179"/>
            <a:ext cx="13096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66987"/>
            <a:ext cx="110490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505918"/>
            <a:ext cx="25721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0612" y="3455042"/>
            <a:ext cx="12190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3196"/>
            <a:ext cx="117062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1340768"/>
            <a:ext cx="230425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8773" y="2370915"/>
            <a:ext cx="230425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8252" y="3284984"/>
            <a:ext cx="36796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3284984"/>
            <a:ext cx="1035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1357" y="4280406"/>
            <a:ext cx="1035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18977" y="4257257"/>
            <a:ext cx="1035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1342" y="5229200"/>
            <a:ext cx="1035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57721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09725"/>
            <a:ext cx="115919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776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501008"/>
            <a:ext cx="2376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0037" y="4450132"/>
            <a:ext cx="2376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2025-10-26T06:49:39Z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