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9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51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2776537"/>
            <a:ext cx="581025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00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2088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5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36510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32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12" y="1971675"/>
            <a:ext cx="46767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23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60145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048" y="3933056"/>
            <a:ext cx="3514725" cy="2343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69613" b="55478"/>
          <a:stretch/>
        </p:blipFill>
        <p:spPr>
          <a:xfrm>
            <a:off x="941276" y="4812022"/>
            <a:ext cx="2454424" cy="5852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7808" y="4768759"/>
            <a:ext cx="23431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090" y="5415738"/>
            <a:ext cx="2676525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9003" y="5423355"/>
            <a:ext cx="2924175" cy="5905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848528" y="422108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2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423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8168" y="4535276"/>
            <a:ext cx="2520280" cy="2134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51784" y="2780928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494116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7888" y="4077072"/>
            <a:ext cx="6543675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281486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3429000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4208456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0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66912"/>
            <a:ext cx="115919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67696" y="3501008"/>
            <a:ext cx="960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22108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43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44275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1334" y="3789040"/>
            <a:ext cx="7172325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155679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299695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6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509" y="1916832"/>
            <a:ext cx="10896600" cy="297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4221088"/>
            <a:ext cx="3695700" cy="2057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63952" y="209713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512" y="357301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46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5007" y="458112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5301208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87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576512"/>
            <a:ext cx="114871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590800"/>
            <a:ext cx="114300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71637"/>
            <a:ext cx="115538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95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566862"/>
            <a:ext cx="967740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907" y="1412776"/>
            <a:ext cx="72580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21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1097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924944"/>
            <a:ext cx="4886257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83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3" y="1268760"/>
            <a:ext cx="10265461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57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09712"/>
            <a:ext cx="105727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77281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212974"/>
            <a:ext cx="6552728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4725141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844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061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29309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12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2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23975"/>
            <a:ext cx="109537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08648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2780927"/>
            <a:ext cx="3744416" cy="5001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4282738"/>
            <a:ext cx="1008112" cy="455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77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537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5679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27687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2996952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4377404"/>
            <a:ext cx="2088232" cy="538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174284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77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38300"/>
            <a:ext cx="116205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6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66862"/>
            <a:ext cx="110204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05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85875"/>
            <a:ext cx="111252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68960"/>
            <a:ext cx="993710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68514"/>
            <a:ext cx="10657184" cy="137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10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091396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4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268760"/>
            <a:ext cx="61436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0877"/>
          <a:stretch/>
        </p:blipFill>
        <p:spPr>
          <a:xfrm>
            <a:off x="623392" y="4221088"/>
            <a:ext cx="11049000" cy="17281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4244248"/>
            <a:ext cx="6552728" cy="624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076" y="5030662"/>
            <a:ext cx="7530171" cy="84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88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7787"/>
            <a:ext cx="11258550" cy="416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852936"/>
            <a:ext cx="10513168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98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0299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39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7"/>
            <a:ext cx="11017224" cy="53604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0608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342900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03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73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775"/>
            <a:ext cx="116395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7281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01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65104"/>
            <a:ext cx="995362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7742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45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3501008"/>
            <a:ext cx="985837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692696"/>
            <a:ext cx="29527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8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556792"/>
            <a:ext cx="11563350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3488" y="2996952"/>
            <a:ext cx="3381375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430469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99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2025-10-26T06:00:31Z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