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5" y="1916832"/>
            <a:ext cx="7629525" cy="9239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581128"/>
            <a:ext cx="11644254" cy="7087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1333500"/>
            <a:ext cx="1003935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69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2495550"/>
            <a:ext cx="10220325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24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02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347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268760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364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00808"/>
            <a:ext cx="66960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87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252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91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285875"/>
            <a:ext cx="111061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268760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969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77914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54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614487"/>
            <a:ext cx="118776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2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51756"/>
            <a:ext cx="111156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351756"/>
            <a:ext cx="230425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608" y="2185133"/>
            <a:ext cx="10828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29226" y="4905184"/>
            <a:ext cx="10828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43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3470"/>
            <a:ext cx="11677650" cy="489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016661"/>
            <a:ext cx="8784976" cy="27967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4149080"/>
            <a:ext cx="266429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7808" y="3934113"/>
            <a:ext cx="6142939" cy="2766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363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15750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773" y="2264693"/>
            <a:ext cx="3190875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9622" y="3021285"/>
            <a:ext cx="7115175" cy="3648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81772" y="2296269"/>
            <a:ext cx="3190875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57697" y="3040335"/>
            <a:ext cx="727710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646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2508" y="3356992"/>
            <a:ext cx="6381750" cy="2943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3042667"/>
            <a:ext cx="3209925" cy="628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11257" y="3035380"/>
            <a:ext cx="3238084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7500" y="3356991"/>
            <a:ext cx="7158344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85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80331"/>
            <a:ext cx="116967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48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395412"/>
            <a:ext cx="107727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809955"/>
            <a:ext cx="338437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3502" y="1380955"/>
            <a:ext cx="67627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24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00162"/>
            <a:ext cx="1172527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64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013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5333256"/>
            <a:ext cx="360040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1268760"/>
            <a:ext cx="78200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065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14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200275"/>
            <a:ext cx="1091565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04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423764"/>
            <a:ext cx="104775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5153744"/>
            <a:ext cx="338437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0149" y="1556792"/>
            <a:ext cx="10450477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146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6202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8" y="1335435"/>
            <a:ext cx="1609725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673" y="2276872"/>
            <a:ext cx="11239500" cy="3733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88488" y="1268760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19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48519"/>
            <a:ext cx="1163955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1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4487" y="1547812"/>
            <a:ext cx="89630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4509120"/>
            <a:ext cx="316835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0062" y="1423504"/>
            <a:ext cx="626745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636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77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62100"/>
            <a:ext cx="110775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644380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198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991552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90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581150"/>
            <a:ext cx="108108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63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00200"/>
            <a:ext cx="117538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20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019300"/>
            <a:ext cx="112204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933056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082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2025-10-26T06:31:33Z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