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09347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892" y="4221088"/>
            <a:ext cx="75057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68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79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4937"/>
            <a:ext cx="117824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9712"/>
            <a:ext cx="110966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2316" y="4411733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49272" cy="4678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256" y="5262247"/>
            <a:ext cx="1692744" cy="641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8703" y="518392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0" y="4179143"/>
            <a:ext cx="109442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81175"/>
            <a:ext cx="117443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10775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3282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66862"/>
            <a:ext cx="11534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14500"/>
            <a:ext cx="114966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22108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59055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1" y="1272059"/>
            <a:ext cx="11581259" cy="55413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2575"/>
            <a:ext cx="117443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84784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2445483"/>
            <a:ext cx="11202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6382" y="3452481"/>
            <a:ext cx="11202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7337"/>
            <a:ext cx="117062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28999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5" y="3428999"/>
            <a:ext cx="10797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65104"/>
            <a:ext cx="12452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634"/>
            <a:ext cx="11377264" cy="546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1023" y="306896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415" y="4005064"/>
            <a:ext cx="1539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9317" y="494405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5901" y="147120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580" y="2420328"/>
            <a:ext cx="15710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62162"/>
            <a:ext cx="108680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040881"/>
            <a:ext cx="14735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200" y="2996952"/>
            <a:ext cx="14735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3325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905000"/>
            <a:ext cx="6191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09725"/>
            <a:ext cx="10601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9252" y="2356781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398" y="4463374"/>
            <a:ext cx="2067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201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33512"/>
            <a:ext cx="115728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03485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5729" y="3410077"/>
            <a:ext cx="20966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4817" y="4555971"/>
            <a:ext cx="20966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9385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1178"/>
            <a:ext cx="110585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0848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27" y="3717032"/>
            <a:ext cx="11010900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64490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33562"/>
            <a:ext cx="109823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2025-10-26T07:13:01Z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