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6"/>
  </p:notesMasterIdLst>
  <p:handoutMasterIdLst>
    <p:handoutMasterId r:id="rId37"/>
  </p:handoutMasterIdLst>
  <p:sldIdLst>
    <p:sldId id="302" r:id="rId2"/>
    <p:sldId id="324" r:id="rId3"/>
    <p:sldId id="325" r:id="rId4"/>
    <p:sldId id="326" r:id="rId5"/>
    <p:sldId id="327" r:id="rId6"/>
    <p:sldId id="328" r:id="rId7"/>
    <p:sldId id="331" r:id="rId8"/>
    <p:sldId id="330" r:id="rId9"/>
    <p:sldId id="329" r:id="rId10"/>
    <p:sldId id="332" r:id="rId11"/>
    <p:sldId id="333" r:id="rId12"/>
    <p:sldId id="334" r:id="rId13"/>
    <p:sldId id="335" r:id="rId14"/>
    <p:sldId id="336" r:id="rId15"/>
    <p:sldId id="337" r:id="rId16"/>
    <p:sldId id="339" r:id="rId17"/>
    <p:sldId id="338" r:id="rId18"/>
    <p:sldId id="340" r:id="rId19"/>
    <p:sldId id="341" r:id="rId20"/>
    <p:sldId id="342" r:id="rId21"/>
    <p:sldId id="343" r:id="rId22"/>
    <p:sldId id="344" r:id="rId23"/>
    <p:sldId id="345" r:id="rId24"/>
    <p:sldId id="347" r:id="rId25"/>
    <p:sldId id="346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  <p:sldId id="356" r:id="rId35"/>
  </p:sldIdLst>
  <p:sldSz cx="12192000" cy="6858000"/>
  <p:notesSz cx="6858000" cy="9144000"/>
  <p:custDataLst>
    <p:tags r:id="rId3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handoutMaster" Target="handoutMasters/handoutMaster1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5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19300" y="3005137"/>
            <a:ext cx="8153400" cy="847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4887" y="1628775"/>
            <a:ext cx="10182225" cy="3600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66921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9175" y="1466850"/>
            <a:ext cx="10153650" cy="3924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32402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252537"/>
            <a:ext cx="11753850" cy="4352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4885382"/>
            <a:ext cx="831601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80250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9675" y="2586037"/>
            <a:ext cx="9772650" cy="1685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1364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25275" cy="2600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47728" y="3801470"/>
            <a:ext cx="4104456" cy="2939898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848528" y="3149005"/>
            <a:ext cx="831601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9877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20502"/>
            <a:ext cx="11087100" cy="5276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39112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63375" cy="4819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15880" y="3284984"/>
            <a:ext cx="144016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286939" y="4338280"/>
            <a:ext cx="985525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229066" y="5345278"/>
            <a:ext cx="125942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85445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86237" y="1957387"/>
            <a:ext cx="3819525" cy="2943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59699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72900" cy="468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2232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962" y="1538287"/>
            <a:ext cx="11268075" cy="3781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832304" y="1538287"/>
            <a:ext cx="223224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924901" y="3552282"/>
            <a:ext cx="223224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54388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99377"/>
            <a:ext cx="11449272" cy="551399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204864"/>
            <a:ext cx="831601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375" y="1928812"/>
            <a:ext cx="3143250" cy="3000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83631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557337"/>
            <a:ext cx="11639550" cy="3743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40016" y="2492896"/>
            <a:ext cx="831601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654548" y="3453595"/>
            <a:ext cx="155402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76463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504950"/>
            <a:ext cx="11677650" cy="3848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35560" y="4437112"/>
            <a:ext cx="831601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404198" y="4437112"/>
            <a:ext cx="111573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193696" y="4437112"/>
            <a:ext cx="111573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38517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14787" y="1838325"/>
            <a:ext cx="4162425" cy="3181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54886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715750" cy="4876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583832" y="3356992"/>
            <a:ext cx="831601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324612" y="4456587"/>
            <a:ext cx="163548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96447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0" y="2085975"/>
            <a:ext cx="4000500" cy="2686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8245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971675"/>
            <a:ext cx="11734800" cy="2914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0065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5560" y="1772816"/>
            <a:ext cx="8267700" cy="4076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00056" y="1785839"/>
            <a:ext cx="3971925" cy="4200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81459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340768"/>
            <a:ext cx="10829925" cy="2800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91944" y="3356992"/>
            <a:ext cx="3384376" cy="3408323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559496" y="3421038"/>
            <a:ext cx="331236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35960" y="3372575"/>
            <a:ext cx="3251845" cy="34390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7049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1512" y="1433512"/>
            <a:ext cx="10848975" cy="3990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400256" y="1412776"/>
            <a:ext cx="230425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617754" y="3542518"/>
            <a:ext cx="156647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41465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63375" cy="4791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6194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887" y="1314450"/>
            <a:ext cx="10944225" cy="4229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4124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6812" y="2419350"/>
            <a:ext cx="9858375" cy="2019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2426028"/>
            <a:ext cx="156647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16369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268760"/>
            <a:ext cx="9753600" cy="5267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08197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2525" y="1952625"/>
            <a:ext cx="9886950" cy="2952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40016" y="4077072"/>
            <a:ext cx="156647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08916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1562" y="1376362"/>
            <a:ext cx="10048875" cy="4105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943871" y="3501008"/>
            <a:ext cx="6176565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72407" y="4623752"/>
            <a:ext cx="1155241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11755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212" y="1426046"/>
            <a:ext cx="11077575" cy="4667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3284984"/>
            <a:ext cx="831601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37724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837" y="1638300"/>
            <a:ext cx="10982325" cy="3581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91983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44072" y="3933056"/>
            <a:ext cx="4143375" cy="28956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344" y="1323206"/>
            <a:ext cx="11763375" cy="26098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83432" y="4365104"/>
            <a:ext cx="4410075" cy="5810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84914" y="5299135"/>
            <a:ext cx="5111086" cy="5524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632504" y="3178806"/>
            <a:ext cx="831601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59034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649075" cy="4733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5476034"/>
            <a:ext cx="831601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10826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9696" y="1556792"/>
            <a:ext cx="4324350" cy="2743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9496" y="4516016"/>
            <a:ext cx="8820150" cy="1647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92012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643062"/>
            <a:ext cx="11706225" cy="3571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4365104"/>
            <a:ext cx="831601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36352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0</Words>
  <Application>Microsoft Office PowerPoint</Application>
  <PresentationFormat>宽屏</PresentationFormat>
  <Paragraphs>0</Paragraphs>
  <Slides>34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3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73</cp:revision>
  <dcterms:created xsi:type="dcterms:W3CDTF">2015-09-16T06:44:00Z</dcterms:created>
  <dcterms:modified xsi:type="dcterms:W3CDTF">2025-10-26T07:31:19Z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