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8" r:id="rId26"/>
    <p:sldId id="347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59" y="1916832"/>
            <a:ext cx="700087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645024"/>
            <a:ext cx="7353300" cy="790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50" y="5111278"/>
            <a:ext cx="3505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843087"/>
            <a:ext cx="94869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14475"/>
            <a:ext cx="118491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23445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23987"/>
            <a:ext cx="110013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71700"/>
            <a:ext cx="117443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99695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15719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00325"/>
            <a:ext cx="1112520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49289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6837"/>
            <a:ext cx="117252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140968"/>
            <a:ext cx="72675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196752"/>
            <a:ext cx="4846101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5900"/>
            <a:ext cx="116586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0912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2290762"/>
            <a:ext cx="49625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699436"/>
            <a:ext cx="40324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598" y="5620427"/>
            <a:ext cx="15684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2868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71600"/>
            <a:ext cx="118110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471737"/>
            <a:ext cx="110490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01008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21297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4295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564904"/>
            <a:ext cx="499110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26876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4648" y="551723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501008"/>
            <a:ext cx="50863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086802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376496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104108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304476"/>
            <a:ext cx="10297144" cy="54368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13285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5268" y="405425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76387"/>
            <a:ext cx="108108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428999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66937"/>
            <a:ext cx="110490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160" y="2984263"/>
            <a:ext cx="18005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38287"/>
            <a:ext cx="107918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437112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5400"/>
            <a:ext cx="116871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442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365104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2017" y="5418400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43050"/>
            <a:ext cx="109823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484784"/>
            <a:ext cx="693132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850" y="2477647"/>
            <a:ext cx="68363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5044" y="3501008"/>
            <a:ext cx="15750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3" y="4221088"/>
            <a:ext cx="13900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1734" y="5147062"/>
            <a:ext cx="13900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62225"/>
            <a:ext cx="110013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23883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9313" y="3423883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5360"/>
            <a:ext cx="116395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17818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8634" y="3117818"/>
            <a:ext cx="28559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4020644"/>
            <a:ext cx="11316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254" y="4935044"/>
            <a:ext cx="11316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23495" y="5013176"/>
            <a:ext cx="11316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76350"/>
            <a:ext cx="116586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86916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6785"/>
            <a:ext cx="10991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855243"/>
            <a:ext cx="9058324" cy="38227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07344" y="2135163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2025-10-26T06:43:02Z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