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1"/>
  </p:notesMasterIdLst>
  <p:handoutMasterIdLst>
    <p:handoutMasterId r:id="rId42"/>
  </p:handoutMasterIdLst>
  <p:sldIdLst>
    <p:sldId id="302" r:id="rId2"/>
    <p:sldId id="324" r:id="rId3"/>
    <p:sldId id="418" r:id="rId4"/>
    <p:sldId id="419" r:id="rId5"/>
    <p:sldId id="420" r:id="rId6"/>
    <p:sldId id="421" r:id="rId7"/>
    <p:sldId id="422" r:id="rId8"/>
    <p:sldId id="423" r:id="rId9"/>
    <p:sldId id="424" r:id="rId10"/>
    <p:sldId id="425" r:id="rId11"/>
    <p:sldId id="426" r:id="rId12"/>
    <p:sldId id="427" r:id="rId13"/>
    <p:sldId id="428" r:id="rId14"/>
    <p:sldId id="429" r:id="rId15"/>
    <p:sldId id="430" r:id="rId16"/>
    <p:sldId id="431" r:id="rId17"/>
    <p:sldId id="432" r:id="rId18"/>
    <p:sldId id="433" r:id="rId19"/>
    <p:sldId id="434" r:id="rId20"/>
    <p:sldId id="435" r:id="rId21"/>
    <p:sldId id="436" r:id="rId22"/>
    <p:sldId id="437" r:id="rId23"/>
    <p:sldId id="438" r:id="rId24"/>
    <p:sldId id="439" r:id="rId25"/>
    <p:sldId id="440" r:id="rId26"/>
    <p:sldId id="441" r:id="rId27"/>
    <p:sldId id="442" r:id="rId28"/>
    <p:sldId id="443" r:id="rId29"/>
    <p:sldId id="444" r:id="rId30"/>
    <p:sldId id="445" r:id="rId31"/>
    <p:sldId id="447" r:id="rId32"/>
    <p:sldId id="448" r:id="rId33"/>
    <p:sldId id="446" r:id="rId34"/>
    <p:sldId id="449" r:id="rId35"/>
    <p:sldId id="450" r:id="rId36"/>
    <p:sldId id="451" r:id="rId37"/>
    <p:sldId id="452" r:id="rId38"/>
    <p:sldId id="453" r:id="rId39"/>
    <p:sldId id="454" r:id="rId40"/>
  </p:sldIdLst>
  <p:sldSz cx="12192000" cy="6858000"/>
  <p:notesSz cx="6858000" cy="9144000"/>
  <p:custDataLst>
    <p:tags r:id="rId4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6" d="100"/>
          <a:sy n="106" d="100"/>
        </p:scale>
        <p:origin x="1206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handoutMaster" Target="handoutMasters/handoutMaster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gs" Target="tags/tag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98973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860487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74599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5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png"/><Relationship Id="rId3" Type="http://schemas.openxmlformats.org/officeDocument/2006/relationships/image" Target="../media/image61.png"/><Relationship Id="rId7" Type="http://schemas.openxmlformats.org/officeDocument/2006/relationships/image" Target="../media/image65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4.png"/><Relationship Id="rId5" Type="http://schemas.openxmlformats.org/officeDocument/2006/relationships/image" Target="../media/image63.png"/><Relationship Id="rId4" Type="http://schemas.openxmlformats.org/officeDocument/2006/relationships/image" Target="../media/image6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1624" y="2564904"/>
            <a:ext cx="7486650" cy="1181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0776520" y="3933056"/>
            <a:ext cx="73180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2057400"/>
            <a:ext cx="10953750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6122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0776520" y="3933056"/>
            <a:ext cx="73180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487150" cy="21431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375661" y="2772358"/>
            <a:ext cx="1533525" cy="6000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1424" y="3501008"/>
            <a:ext cx="7448550" cy="27527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1004272" y="2856371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0770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0776520" y="3933056"/>
            <a:ext cx="73180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72875" cy="2686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7688" y="4221088"/>
            <a:ext cx="4762500" cy="17811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890396" y="2780928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4312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0776520" y="3933056"/>
            <a:ext cx="73180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0368"/>
            <a:ext cx="11630025" cy="49053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890396" y="3068960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8834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0776520" y="3933056"/>
            <a:ext cx="73180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9778"/>
            <a:ext cx="11553825" cy="2781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4119"/>
          <a:stretch/>
        </p:blipFill>
        <p:spPr>
          <a:xfrm>
            <a:off x="2947251" y="3429000"/>
            <a:ext cx="8220075" cy="3351659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776520" y="3465004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3866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0776520" y="3933056"/>
            <a:ext cx="73180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628800"/>
            <a:ext cx="9067800" cy="2771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4741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0776520" y="3933056"/>
            <a:ext cx="73180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b="61551"/>
          <a:stretch/>
        </p:blipFill>
        <p:spPr>
          <a:xfrm>
            <a:off x="407368" y="1776015"/>
            <a:ext cx="11668125" cy="2157041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264352" y="3284984"/>
            <a:ext cx="93610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1819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0776520" y="3933056"/>
            <a:ext cx="73180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647825"/>
            <a:ext cx="11544300" cy="35623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351584" y="3915054"/>
            <a:ext cx="93610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109867" y="3858575"/>
            <a:ext cx="93610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351584" y="4595725"/>
            <a:ext cx="93610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451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0776520" y="3933056"/>
            <a:ext cx="73180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449050" cy="3486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56040" y="4131078"/>
            <a:ext cx="3238500" cy="22193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987988" y="2147913"/>
            <a:ext cx="93610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416480" y="3573016"/>
            <a:ext cx="93610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430066" y="4221088"/>
            <a:ext cx="93610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8461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0776520" y="3933056"/>
            <a:ext cx="73180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06200" cy="35718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68008" y="4189251"/>
            <a:ext cx="3181350" cy="23526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647728" y="3573016"/>
            <a:ext cx="93610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39091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0776520" y="3933056"/>
            <a:ext cx="73180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187" y="2581275"/>
            <a:ext cx="11477625" cy="1695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6237" y="2571750"/>
            <a:ext cx="11439525" cy="1714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0776520" y="3933056"/>
            <a:ext cx="73180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10975" cy="3457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44072" y="4131078"/>
            <a:ext cx="3067050" cy="23907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888088" y="3525066"/>
            <a:ext cx="93610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423592" y="4329100"/>
            <a:ext cx="93610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96784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0776520" y="3933056"/>
            <a:ext cx="73180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1124744"/>
            <a:ext cx="11262198" cy="5472608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943872" y="2708920"/>
            <a:ext cx="93610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688288" y="3429000"/>
            <a:ext cx="108012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0380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0776520" y="3933056"/>
            <a:ext cx="73180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347787"/>
            <a:ext cx="11591925" cy="4162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8555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0776520" y="3933056"/>
            <a:ext cx="73180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287" y="1871662"/>
            <a:ext cx="8353425" cy="3114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1988840"/>
            <a:ext cx="10009112" cy="2952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8687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0776520" y="3933056"/>
            <a:ext cx="73180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44300" cy="5191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9576" y="3429000"/>
            <a:ext cx="4752975" cy="3105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080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0776520" y="3933056"/>
            <a:ext cx="73180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087100" cy="46958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647728" y="2276872"/>
            <a:ext cx="23762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71464" y="4221088"/>
            <a:ext cx="93610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328248" y="4941168"/>
            <a:ext cx="201622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46738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0776520" y="3933056"/>
            <a:ext cx="73180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9828" y="1227956"/>
            <a:ext cx="10858500" cy="2705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3948480"/>
            <a:ext cx="2733675" cy="6096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8403" y="4653136"/>
            <a:ext cx="10801350" cy="13620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655840" y="1916832"/>
            <a:ext cx="172819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847528" y="3957533"/>
            <a:ext cx="93610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919536" y="5445224"/>
            <a:ext cx="655272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05986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0776520" y="3933056"/>
            <a:ext cx="73180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27080"/>
            <a:ext cx="10585176" cy="528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0977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0776520" y="3933056"/>
            <a:ext cx="73180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1428750"/>
            <a:ext cx="10934700" cy="40005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824192" y="1556792"/>
            <a:ext cx="194421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215680" y="3573016"/>
            <a:ext cx="93610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766480" y="4221088"/>
            <a:ext cx="665811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487488" y="4869160"/>
            <a:ext cx="396044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263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0776520" y="3933056"/>
            <a:ext cx="73180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3098" y="1342256"/>
            <a:ext cx="11001375" cy="51816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071664" y="2060848"/>
            <a:ext cx="93610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655840" y="2780928"/>
            <a:ext cx="669674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99456" y="3429000"/>
            <a:ext cx="41044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620184" y="5373216"/>
            <a:ext cx="20518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6114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0776520" y="3933056"/>
            <a:ext cx="73180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556792"/>
            <a:ext cx="11658600" cy="40862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776520" y="3721169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1153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0776520" y="3933056"/>
            <a:ext cx="73180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700808"/>
            <a:ext cx="10877550" cy="13620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215680" y="2492896"/>
            <a:ext cx="41044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75179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0776520" y="3933056"/>
            <a:ext cx="73180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7820"/>
            <a:ext cx="11372850" cy="25241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23745" y="3573016"/>
            <a:ext cx="3152775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7625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0776520" y="3933056"/>
            <a:ext cx="73180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628800"/>
            <a:ext cx="7800975" cy="3390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1557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0776520" y="3933056"/>
            <a:ext cx="73180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1790700"/>
            <a:ext cx="11010900" cy="3276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4307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0776520" y="3933056"/>
            <a:ext cx="73180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438275"/>
            <a:ext cx="11039475" cy="39814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76262" y="3723088"/>
            <a:ext cx="10932066" cy="1794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1010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0776520" y="3933056"/>
            <a:ext cx="73180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2085975"/>
            <a:ext cx="10963275" cy="2686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0287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0776520" y="3933056"/>
            <a:ext cx="73180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496675" cy="1866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2184" y="2907115"/>
            <a:ext cx="2276475" cy="2447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1694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0776520" y="3933056"/>
            <a:ext cx="73180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2176" y="1556792"/>
            <a:ext cx="11029950" cy="3171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9529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0776520" y="3933056"/>
            <a:ext cx="73180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628800"/>
            <a:ext cx="8724900" cy="32099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52326" y="3213392"/>
            <a:ext cx="8711990" cy="20158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5510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0776520" y="3933056"/>
            <a:ext cx="73180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0848975" cy="5334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1802160"/>
            <a:ext cx="7715250" cy="8858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408" y="2609573"/>
            <a:ext cx="7753350" cy="6000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9416" y="3209648"/>
            <a:ext cx="5715000" cy="10287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4378" y="4017061"/>
            <a:ext cx="10915650" cy="8572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5815" y="4806305"/>
            <a:ext cx="10772775" cy="135255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4377" y="6091299"/>
            <a:ext cx="3924300" cy="723900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822706" y="2735598"/>
            <a:ext cx="7937589" cy="4740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39416" y="3316132"/>
            <a:ext cx="6048672" cy="9222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85320" y="4017061"/>
            <a:ext cx="11171320" cy="25802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4383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0776520" y="3933056"/>
            <a:ext cx="73180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990725"/>
            <a:ext cx="11601450" cy="28765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968856" y="2852936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0287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0776520" y="3933056"/>
            <a:ext cx="73180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2386012"/>
            <a:ext cx="11496675" cy="20859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978749" y="3212975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4547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0776520" y="3933056"/>
            <a:ext cx="73180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553825" cy="1952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68008" y="2916640"/>
            <a:ext cx="3819525" cy="24288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5400" y="3469090"/>
            <a:ext cx="7991475" cy="28003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890396" y="2773446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46554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0776520" y="3933056"/>
            <a:ext cx="73180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15750" cy="2171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1624" y="3496324"/>
            <a:ext cx="6686550" cy="26860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996856" y="2820320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8738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0776520" y="3933056"/>
            <a:ext cx="73180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628800"/>
            <a:ext cx="8448675" cy="1343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3068960"/>
            <a:ext cx="9515475" cy="1409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2439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0776520" y="3933056"/>
            <a:ext cx="73180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484784"/>
            <a:ext cx="11515725" cy="1466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03712" y="3212976"/>
            <a:ext cx="4791075" cy="29622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890396" y="2447558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08958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</TotalTime>
  <Words>3</Words>
  <Application>Microsoft Office PowerPoint</Application>
  <PresentationFormat>宽屏</PresentationFormat>
  <Paragraphs>3</Paragraphs>
  <Slides>39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39</vt:i4>
      </vt:variant>
    </vt:vector>
  </HeadingPairs>
  <TitlesOfParts>
    <vt:vector size="4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94</cp:revision>
  <dcterms:created xsi:type="dcterms:W3CDTF">2015-09-16T06:44:00Z</dcterms:created>
  <dcterms:modified xsi:type="dcterms:W3CDTF">2025-10-26T06:09:11Z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